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4v"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0"/>
  </p:notesMasterIdLst>
  <p:sldIdLst>
    <p:sldId id="509" r:id="rId3"/>
    <p:sldId id="259" r:id="rId4"/>
    <p:sldId id="481" r:id="rId5"/>
    <p:sldId id="473" r:id="rId6"/>
    <p:sldId id="482" r:id="rId7"/>
    <p:sldId id="510" r:id="rId8"/>
    <p:sldId id="483" r:id="rId9"/>
    <p:sldId id="261" r:id="rId10"/>
    <p:sldId id="262" r:id="rId11"/>
    <p:sldId id="504" r:id="rId12"/>
    <p:sldId id="484" r:id="rId13"/>
    <p:sldId id="485" r:id="rId14"/>
    <p:sldId id="494" r:id="rId15"/>
    <p:sldId id="492" r:id="rId16"/>
    <p:sldId id="419" r:id="rId17"/>
    <p:sldId id="401" r:id="rId18"/>
    <p:sldId id="265" r:id="rId19"/>
    <p:sldId id="493" r:id="rId20"/>
    <p:sldId id="491" r:id="rId21"/>
    <p:sldId id="499" r:id="rId22"/>
    <p:sldId id="500" r:id="rId23"/>
    <p:sldId id="260" r:id="rId24"/>
    <p:sldId id="501" r:id="rId25"/>
    <p:sldId id="502" r:id="rId26"/>
    <p:sldId id="479" r:id="rId27"/>
    <p:sldId id="458" r:id="rId28"/>
    <p:sldId id="459" r:id="rId29"/>
    <p:sldId id="464" r:id="rId30"/>
    <p:sldId id="267" r:id="rId31"/>
    <p:sldId id="503" r:id="rId32"/>
    <p:sldId id="511" r:id="rId33"/>
    <p:sldId id="275" r:id="rId34"/>
    <p:sldId id="505" r:id="rId35"/>
    <p:sldId id="507" r:id="rId36"/>
    <p:sldId id="282" r:id="rId37"/>
    <p:sldId id="287"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7507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A7D67B-2B97-493A-A470-A5A0E771CE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46B81B-BBDB-441D-92E9-10C8345BC6D7}">
      <dgm:prSet custT="1"/>
      <dgm:spPr/>
      <dgm:t>
        <a:bodyPr/>
        <a:lstStyle/>
        <a:p>
          <a:r>
            <a:rPr lang="mr-IN" sz="2600" dirty="0">
              <a:latin typeface="Nirmala UI" panose="020B0502040204020203" pitchFamily="34" charset="0"/>
              <a:ea typeface="Nirmala UI" panose="020B0502040204020203" pitchFamily="34" charset="0"/>
              <a:cs typeface="Nirmala UI" panose="020B0502040204020203" pitchFamily="34" charset="0"/>
            </a:rPr>
            <a:t>तुमच्या जवळ एक चिठ्ठी आहे त्यावर एक शब्द लिहिला आहे. </a:t>
          </a:r>
          <a:r>
            <a:rPr lang="hi-IN" sz="2600" dirty="0">
              <a:latin typeface="Nirmala UI" panose="020B0502040204020203" pitchFamily="34" charset="0"/>
              <a:ea typeface="Nirmala UI" panose="020B0502040204020203" pitchFamily="34" charset="0"/>
              <a:cs typeface="Nirmala UI" panose="020B0502040204020203" pitchFamily="34" charset="0"/>
            </a:rPr>
            <a:t> </a:t>
          </a:r>
          <a:endParaRPr lang="en-US" sz="2600" dirty="0">
            <a:latin typeface="Nirmala UI" panose="020B0502040204020203" pitchFamily="34" charset="0"/>
            <a:ea typeface="Nirmala UI" panose="020B0502040204020203" pitchFamily="34" charset="0"/>
            <a:cs typeface="Nirmala UI" panose="020B0502040204020203" pitchFamily="34" charset="0"/>
          </a:endParaRPr>
        </a:p>
      </dgm:t>
    </dgm:pt>
    <dgm:pt modelId="{09171386-FA39-4A2E-96CB-E80AE710B259}" type="parTrans" cxnId="{EB67D8E8-1955-47E8-A922-6EC1134DDA44}">
      <dgm:prSet/>
      <dgm:spPr/>
      <dgm:t>
        <a:bodyPr/>
        <a:lstStyle/>
        <a:p>
          <a:endParaRPr lang="en-US" sz="2600">
            <a:latin typeface="Nirmala UI" panose="020B0502040204020203" pitchFamily="34" charset="0"/>
            <a:ea typeface="Nirmala UI" panose="020B0502040204020203" pitchFamily="34" charset="0"/>
            <a:cs typeface="Nirmala UI" panose="020B0502040204020203" pitchFamily="34" charset="0"/>
          </a:endParaRPr>
        </a:p>
      </dgm:t>
    </dgm:pt>
    <dgm:pt modelId="{80965904-8830-45DB-899D-E99DFF19F7FE}" type="sibTrans" cxnId="{EB67D8E8-1955-47E8-A922-6EC1134DDA44}">
      <dgm:prSet/>
      <dgm:spPr/>
      <dgm:t>
        <a:bodyPr/>
        <a:lstStyle/>
        <a:p>
          <a:endParaRPr lang="en-US" sz="2600">
            <a:latin typeface="Nirmala UI" panose="020B0502040204020203" pitchFamily="34" charset="0"/>
            <a:ea typeface="Nirmala UI" panose="020B0502040204020203" pitchFamily="34" charset="0"/>
            <a:cs typeface="Nirmala UI" panose="020B0502040204020203" pitchFamily="34" charset="0"/>
          </a:endParaRPr>
        </a:p>
      </dgm:t>
    </dgm:pt>
    <dgm:pt modelId="{25F97BA2-E93D-4D21-847B-876CF34942F5}">
      <dgm:prSet custT="1"/>
      <dgm:spPr/>
      <dgm:t>
        <a:bodyPr/>
        <a:lstStyle/>
        <a:p>
          <a:r>
            <a:rPr lang="hi-IN" sz="2600" dirty="0">
              <a:latin typeface="Nirmala UI" panose="020B0502040204020203" pitchFamily="34" charset="0"/>
              <a:ea typeface="Nirmala UI" panose="020B0502040204020203" pitchFamily="34" charset="0"/>
              <a:cs typeface="Nirmala UI" panose="020B0502040204020203" pitchFamily="34" charset="0"/>
            </a:rPr>
            <a:t>सुराग: </a:t>
          </a:r>
          <a:r>
            <a:rPr lang="mr-IN" sz="2600" dirty="0">
              <a:latin typeface="Nirmala UI" panose="020B0502040204020203" pitchFamily="34" charset="0"/>
              <a:ea typeface="Nirmala UI" panose="020B0502040204020203" pitchFamily="34" charset="0"/>
              <a:cs typeface="Nirmala UI" panose="020B0502040204020203" pitchFamily="34" charset="0"/>
            </a:rPr>
            <a:t>हा शब्द अपूर्ण आहे, त्याचा अर्धा शब्द दुमाला शोधायचा आहे जो दुसऱ्या व्यक्तीजवळ आहे. </a:t>
          </a:r>
          <a:endParaRPr lang="en-US" sz="2600" dirty="0">
            <a:latin typeface="Nirmala UI" panose="020B0502040204020203" pitchFamily="34" charset="0"/>
            <a:ea typeface="Nirmala UI" panose="020B0502040204020203" pitchFamily="34" charset="0"/>
            <a:cs typeface="Nirmala UI" panose="020B0502040204020203" pitchFamily="34" charset="0"/>
          </a:endParaRPr>
        </a:p>
      </dgm:t>
    </dgm:pt>
    <dgm:pt modelId="{C07FC794-4F96-4BEC-B330-5664C34D335B}" type="parTrans" cxnId="{CF6C08F9-8DEF-418B-B2B8-CCBDA4279552}">
      <dgm:prSet/>
      <dgm:spPr/>
      <dgm:t>
        <a:bodyPr/>
        <a:lstStyle/>
        <a:p>
          <a:endParaRPr lang="en-US" sz="2600">
            <a:latin typeface="Nirmala UI" panose="020B0502040204020203" pitchFamily="34" charset="0"/>
            <a:ea typeface="Nirmala UI" panose="020B0502040204020203" pitchFamily="34" charset="0"/>
            <a:cs typeface="Nirmala UI" panose="020B0502040204020203" pitchFamily="34" charset="0"/>
          </a:endParaRPr>
        </a:p>
      </dgm:t>
    </dgm:pt>
    <dgm:pt modelId="{D843FCD8-1E66-4049-BAE9-6E819433A02D}" type="sibTrans" cxnId="{CF6C08F9-8DEF-418B-B2B8-CCBDA4279552}">
      <dgm:prSet/>
      <dgm:spPr/>
      <dgm:t>
        <a:bodyPr/>
        <a:lstStyle/>
        <a:p>
          <a:endParaRPr lang="en-US" sz="2600">
            <a:latin typeface="Nirmala UI" panose="020B0502040204020203" pitchFamily="34" charset="0"/>
            <a:ea typeface="Nirmala UI" panose="020B0502040204020203" pitchFamily="34" charset="0"/>
            <a:cs typeface="Nirmala UI" panose="020B0502040204020203" pitchFamily="34" charset="0"/>
          </a:endParaRPr>
        </a:p>
      </dgm:t>
    </dgm:pt>
    <dgm:pt modelId="{0EBEB989-4054-457F-9206-6ABAF78B210E}">
      <dgm:prSet custT="1"/>
      <dgm:spPr/>
      <dgm:t>
        <a:bodyPr/>
        <a:lstStyle/>
        <a:p>
          <a:r>
            <a:rPr lang="mr-IN" sz="2600" dirty="0">
              <a:latin typeface="Nirmala UI" panose="020B0502040204020203" pitchFamily="34" charset="0"/>
              <a:ea typeface="Nirmala UI" panose="020B0502040204020203" pitchFamily="34" charset="0"/>
              <a:cs typeface="Nirmala UI" panose="020B0502040204020203" pitchFamily="34" charset="0"/>
            </a:rPr>
            <a:t>या वर्गात तुम्ही फिरून तुमचा साथीदार शोधायचा आहे. </a:t>
          </a:r>
          <a:endParaRPr lang="en-US" sz="2600" dirty="0">
            <a:latin typeface="Nirmala UI" panose="020B0502040204020203" pitchFamily="34" charset="0"/>
            <a:ea typeface="Nirmala UI" panose="020B0502040204020203" pitchFamily="34" charset="0"/>
            <a:cs typeface="Nirmala UI" panose="020B0502040204020203" pitchFamily="34" charset="0"/>
          </a:endParaRPr>
        </a:p>
      </dgm:t>
    </dgm:pt>
    <dgm:pt modelId="{F630F662-0D80-4906-BFC9-10D925496792}" type="parTrans" cxnId="{56C94007-F863-41A3-8975-CC111FD4E17C}">
      <dgm:prSet/>
      <dgm:spPr/>
      <dgm:t>
        <a:bodyPr/>
        <a:lstStyle/>
        <a:p>
          <a:endParaRPr lang="en-US" sz="2600">
            <a:latin typeface="Nirmala UI" panose="020B0502040204020203" pitchFamily="34" charset="0"/>
            <a:ea typeface="Nirmala UI" panose="020B0502040204020203" pitchFamily="34" charset="0"/>
            <a:cs typeface="Nirmala UI" panose="020B0502040204020203" pitchFamily="34" charset="0"/>
          </a:endParaRPr>
        </a:p>
      </dgm:t>
    </dgm:pt>
    <dgm:pt modelId="{27A5BBBA-45E0-4B0C-BE5A-51BE82C0FF6B}" type="sibTrans" cxnId="{56C94007-F863-41A3-8975-CC111FD4E17C}">
      <dgm:prSet/>
      <dgm:spPr/>
      <dgm:t>
        <a:bodyPr/>
        <a:lstStyle/>
        <a:p>
          <a:endParaRPr lang="en-US" sz="2600">
            <a:latin typeface="Nirmala UI" panose="020B0502040204020203" pitchFamily="34" charset="0"/>
            <a:ea typeface="Nirmala UI" panose="020B0502040204020203" pitchFamily="34" charset="0"/>
            <a:cs typeface="Nirmala UI" panose="020B0502040204020203" pitchFamily="34" charset="0"/>
          </a:endParaRPr>
        </a:p>
      </dgm:t>
    </dgm:pt>
    <dgm:pt modelId="{37A0A1C1-7119-478D-A5D9-8FFDF5472FCC}">
      <dgm:prSet custT="1"/>
      <dgm:spPr/>
      <dgm:t>
        <a:bodyPr/>
        <a:lstStyle/>
        <a:p>
          <a:r>
            <a:rPr lang="hi-IN" sz="2600" dirty="0">
              <a:latin typeface="Nirmala UI" panose="020B0502040204020203" pitchFamily="34" charset="0"/>
              <a:ea typeface="Nirmala UI" panose="020B0502040204020203" pitchFamily="34" charset="0"/>
              <a:cs typeface="Nirmala UI" panose="020B0502040204020203" pitchFamily="34" charset="0"/>
            </a:rPr>
            <a:t>शब्द </a:t>
          </a:r>
          <a:r>
            <a:rPr lang="mr-IN" sz="2600" dirty="0">
              <a:latin typeface="Nirmala UI" panose="020B0502040204020203" pitchFamily="34" charset="0"/>
              <a:ea typeface="Nirmala UI" panose="020B0502040204020203" pitchFamily="34" charset="0"/>
              <a:cs typeface="Nirmala UI" panose="020B0502040204020203" pitchFamily="34" charset="0"/>
            </a:rPr>
            <a:t> पूर्ण झाल्यावर त्या शब्द असलेल्या साथीदारासोबत बसा. त्यांना तुमचे नाव आणि कुठून आले ते सांगा आणि त्यांना त्यांची ओळख करून द्यायला सांगा.</a:t>
          </a:r>
          <a:endParaRPr lang="en-US" sz="2600" dirty="0">
            <a:latin typeface="Nirmala UI" panose="020B0502040204020203" pitchFamily="34" charset="0"/>
            <a:ea typeface="Nirmala UI" panose="020B0502040204020203" pitchFamily="34" charset="0"/>
            <a:cs typeface="Nirmala UI" panose="020B0502040204020203" pitchFamily="34" charset="0"/>
          </a:endParaRPr>
        </a:p>
      </dgm:t>
    </dgm:pt>
    <dgm:pt modelId="{6E30C240-0B9B-47A7-83DD-D0A1CF9E8CD4}" type="parTrans" cxnId="{E0AD83CC-1445-4C34-86FF-7109E1EFAF60}">
      <dgm:prSet/>
      <dgm:spPr/>
      <dgm:t>
        <a:bodyPr/>
        <a:lstStyle/>
        <a:p>
          <a:endParaRPr lang="en-US" sz="2600">
            <a:latin typeface="Nirmala UI" panose="020B0502040204020203" pitchFamily="34" charset="0"/>
            <a:ea typeface="Nirmala UI" panose="020B0502040204020203" pitchFamily="34" charset="0"/>
            <a:cs typeface="Nirmala UI" panose="020B0502040204020203" pitchFamily="34" charset="0"/>
          </a:endParaRPr>
        </a:p>
      </dgm:t>
    </dgm:pt>
    <dgm:pt modelId="{B46AEF06-2BF9-4C91-9AB2-7AB328C7F517}" type="sibTrans" cxnId="{E0AD83CC-1445-4C34-86FF-7109E1EFAF60}">
      <dgm:prSet/>
      <dgm:spPr/>
      <dgm:t>
        <a:bodyPr/>
        <a:lstStyle/>
        <a:p>
          <a:endParaRPr lang="en-US" sz="2600">
            <a:latin typeface="Nirmala UI" panose="020B0502040204020203" pitchFamily="34" charset="0"/>
            <a:ea typeface="Nirmala UI" panose="020B0502040204020203" pitchFamily="34" charset="0"/>
            <a:cs typeface="Nirmala UI" panose="020B0502040204020203" pitchFamily="34" charset="0"/>
          </a:endParaRPr>
        </a:p>
      </dgm:t>
    </dgm:pt>
    <dgm:pt modelId="{8C82E3AA-9EBF-4649-9855-4C6DF53FA5A5}">
      <dgm:prSet custT="1"/>
      <dgm:spPr/>
      <dgm:t>
        <a:bodyPr/>
        <a:lstStyle/>
        <a:p>
          <a:r>
            <a:rPr lang="mr-IN" sz="2600" dirty="0">
              <a:latin typeface="Nirmala UI" panose="020B0502040204020203" pitchFamily="34" charset="0"/>
              <a:ea typeface="Nirmala UI" panose="020B0502040204020203" pitchFamily="34" charset="0"/>
              <a:cs typeface="Nirmala UI" panose="020B0502040204020203" pitchFamily="34" charset="0"/>
            </a:rPr>
            <a:t>तुमच्या जवळ ५ मिनिट आहेत आणि तुमची वेळ सुरु होते आहे आता</a:t>
          </a:r>
          <a:r>
            <a:rPr lang="hi-IN" sz="2600" dirty="0">
              <a:latin typeface="Nirmala UI" panose="020B0502040204020203" pitchFamily="34" charset="0"/>
              <a:ea typeface="Nirmala UI" panose="020B0502040204020203" pitchFamily="34" charset="0"/>
              <a:cs typeface="Nirmala UI" panose="020B0502040204020203" pitchFamily="34" charset="0"/>
            </a:rPr>
            <a:t>!!!</a:t>
          </a:r>
          <a:endParaRPr lang="en-US" sz="2600" dirty="0">
            <a:latin typeface="Nirmala UI" panose="020B0502040204020203" pitchFamily="34" charset="0"/>
            <a:ea typeface="Nirmala UI" panose="020B0502040204020203" pitchFamily="34" charset="0"/>
            <a:cs typeface="Nirmala UI" panose="020B0502040204020203" pitchFamily="34" charset="0"/>
          </a:endParaRPr>
        </a:p>
      </dgm:t>
    </dgm:pt>
    <dgm:pt modelId="{1D8B7385-F363-44D2-A5F6-00825AD251BF}" type="parTrans" cxnId="{161B24AD-51DB-445F-81B7-8B249547FD84}">
      <dgm:prSet/>
      <dgm:spPr/>
      <dgm:t>
        <a:bodyPr/>
        <a:lstStyle/>
        <a:p>
          <a:endParaRPr lang="en-US" sz="2600">
            <a:latin typeface="Nirmala UI" panose="020B0502040204020203" pitchFamily="34" charset="0"/>
            <a:ea typeface="Nirmala UI" panose="020B0502040204020203" pitchFamily="34" charset="0"/>
            <a:cs typeface="Nirmala UI" panose="020B0502040204020203" pitchFamily="34" charset="0"/>
          </a:endParaRPr>
        </a:p>
      </dgm:t>
    </dgm:pt>
    <dgm:pt modelId="{FAD27997-1EDB-4F94-9D28-BC4CB6162CE3}" type="sibTrans" cxnId="{161B24AD-51DB-445F-81B7-8B249547FD84}">
      <dgm:prSet/>
      <dgm:spPr/>
      <dgm:t>
        <a:bodyPr/>
        <a:lstStyle/>
        <a:p>
          <a:endParaRPr lang="en-US" sz="2600">
            <a:latin typeface="Nirmala UI" panose="020B0502040204020203" pitchFamily="34" charset="0"/>
            <a:ea typeface="Nirmala UI" panose="020B0502040204020203" pitchFamily="34" charset="0"/>
            <a:cs typeface="Nirmala UI" panose="020B0502040204020203" pitchFamily="34" charset="0"/>
          </a:endParaRPr>
        </a:p>
      </dgm:t>
    </dgm:pt>
    <dgm:pt modelId="{1FF2EEDC-BF90-BF42-8D16-6516F8851F9A}" type="pres">
      <dgm:prSet presAssocID="{56A7D67B-2B97-493A-A470-A5A0E771CEAF}" presName="vert0" presStyleCnt="0">
        <dgm:presLayoutVars>
          <dgm:dir/>
          <dgm:animOne val="branch"/>
          <dgm:animLvl val="lvl"/>
        </dgm:presLayoutVars>
      </dgm:prSet>
      <dgm:spPr/>
      <dgm:t>
        <a:bodyPr/>
        <a:lstStyle/>
        <a:p>
          <a:endParaRPr lang="en-US"/>
        </a:p>
      </dgm:t>
    </dgm:pt>
    <dgm:pt modelId="{9677404D-D609-DB46-9C28-8477DDF25C87}" type="pres">
      <dgm:prSet presAssocID="{8846B81B-BBDB-441D-92E9-10C8345BC6D7}" presName="thickLine" presStyleLbl="alignNode1" presStyleIdx="0" presStyleCnt="5"/>
      <dgm:spPr/>
    </dgm:pt>
    <dgm:pt modelId="{E47E4B6A-66DA-FA42-A94B-0F5942733E3A}" type="pres">
      <dgm:prSet presAssocID="{8846B81B-BBDB-441D-92E9-10C8345BC6D7}" presName="horz1" presStyleCnt="0"/>
      <dgm:spPr/>
    </dgm:pt>
    <dgm:pt modelId="{6AFF749B-18FD-3840-B832-30DEBDD11B0B}" type="pres">
      <dgm:prSet presAssocID="{8846B81B-BBDB-441D-92E9-10C8345BC6D7}" presName="tx1" presStyleLbl="revTx" presStyleIdx="0" presStyleCnt="5"/>
      <dgm:spPr/>
      <dgm:t>
        <a:bodyPr/>
        <a:lstStyle/>
        <a:p>
          <a:endParaRPr lang="en-US"/>
        </a:p>
      </dgm:t>
    </dgm:pt>
    <dgm:pt modelId="{AEBA6AB6-C4C8-2941-B0AA-ECAC2F9CFA0B}" type="pres">
      <dgm:prSet presAssocID="{8846B81B-BBDB-441D-92E9-10C8345BC6D7}" presName="vert1" presStyleCnt="0"/>
      <dgm:spPr/>
    </dgm:pt>
    <dgm:pt modelId="{A423B26F-F6CB-914F-BEC2-84B80B03151D}" type="pres">
      <dgm:prSet presAssocID="{25F97BA2-E93D-4D21-847B-876CF34942F5}" presName="thickLine" presStyleLbl="alignNode1" presStyleIdx="1" presStyleCnt="5"/>
      <dgm:spPr/>
    </dgm:pt>
    <dgm:pt modelId="{60BCAF07-0803-644C-8D8F-25DA1F18E2D3}" type="pres">
      <dgm:prSet presAssocID="{25F97BA2-E93D-4D21-847B-876CF34942F5}" presName="horz1" presStyleCnt="0"/>
      <dgm:spPr/>
    </dgm:pt>
    <dgm:pt modelId="{C28AF843-945F-7F42-8151-26EBCC13EE04}" type="pres">
      <dgm:prSet presAssocID="{25F97BA2-E93D-4D21-847B-876CF34942F5}" presName="tx1" presStyleLbl="revTx" presStyleIdx="1" presStyleCnt="5"/>
      <dgm:spPr/>
      <dgm:t>
        <a:bodyPr/>
        <a:lstStyle/>
        <a:p>
          <a:endParaRPr lang="en-US"/>
        </a:p>
      </dgm:t>
    </dgm:pt>
    <dgm:pt modelId="{475781C3-70CD-A14E-870E-43D7EB75E33D}" type="pres">
      <dgm:prSet presAssocID="{25F97BA2-E93D-4D21-847B-876CF34942F5}" presName="vert1" presStyleCnt="0"/>
      <dgm:spPr/>
    </dgm:pt>
    <dgm:pt modelId="{FC7797D2-75E5-334A-8D17-0A6697C381D6}" type="pres">
      <dgm:prSet presAssocID="{0EBEB989-4054-457F-9206-6ABAF78B210E}" presName="thickLine" presStyleLbl="alignNode1" presStyleIdx="2" presStyleCnt="5"/>
      <dgm:spPr/>
    </dgm:pt>
    <dgm:pt modelId="{AEC168BB-ED2F-944B-8089-B6F6F480451A}" type="pres">
      <dgm:prSet presAssocID="{0EBEB989-4054-457F-9206-6ABAF78B210E}" presName="horz1" presStyleCnt="0"/>
      <dgm:spPr/>
    </dgm:pt>
    <dgm:pt modelId="{07162C94-CD2B-4F4F-B988-AAB76287BBDE}" type="pres">
      <dgm:prSet presAssocID="{0EBEB989-4054-457F-9206-6ABAF78B210E}" presName="tx1" presStyleLbl="revTx" presStyleIdx="2" presStyleCnt="5"/>
      <dgm:spPr/>
      <dgm:t>
        <a:bodyPr/>
        <a:lstStyle/>
        <a:p>
          <a:endParaRPr lang="en-US"/>
        </a:p>
      </dgm:t>
    </dgm:pt>
    <dgm:pt modelId="{FAAC7321-A454-5444-914E-47EE4C91CB73}" type="pres">
      <dgm:prSet presAssocID="{0EBEB989-4054-457F-9206-6ABAF78B210E}" presName="vert1" presStyleCnt="0"/>
      <dgm:spPr/>
    </dgm:pt>
    <dgm:pt modelId="{8E021352-2821-2D4A-9E6D-1EDC5D2456BE}" type="pres">
      <dgm:prSet presAssocID="{37A0A1C1-7119-478D-A5D9-8FFDF5472FCC}" presName="thickLine" presStyleLbl="alignNode1" presStyleIdx="3" presStyleCnt="5"/>
      <dgm:spPr/>
    </dgm:pt>
    <dgm:pt modelId="{F3A42559-2494-394C-9E8F-270206D45E5E}" type="pres">
      <dgm:prSet presAssocID="{37A0A1C1-7119-478D-A5D9-8FFDF5472FCC}" presName="horz1" presStyleCnt="0"/>
      <dgm:spPr/>
    </dgm:pt>
    <dgm:pt modelId="{CAB4CEEA-0CD1-3A42-A41E-85AE92DD718C}" type="pres">
      <dgm:prSet presAssocID="{37A0A1C1-7119-478D-A5D9-8FFDF5472FCC}" presName="tx1" presStyleLbl="revTx" presStyleIdx="3" presStyleCnt="5" custScaleY="137280"/>
      <dgm:spPr/>
      <dgm:t>
        <a:bodyPr/>
        <a:lstStyle/>
        <a:p>
          <a:endParaRPr lang="en-US"/>
        </a:p>
      </dgm:t>
    </dgm:pt>
    <dgm:pt modelId="{0DF3D885-BBD9-2743-A2FA-A0D45457CFA3}" type="pres">
      <dgm:prSet presAssocID="{37A0A1C1-7119-478D-A5D9-8FFDF5472FCC}" presName="vert1" presStyleCnt="0"/>
      <dgm:spPr/>
    </dgm:pt>
    <dgm:pt modelId="{1055BC23-BDA8-1844-875D-FCE47E0CCC31}" type="pres">
      <dgm:prSet presAssocID="{8C82E3AA-9EBF-4649-9855-4C6DF53FA5A5}" presName="thickLine" presStyleLbl="alignNode1" presStyleIdx="4" presStyleCnt="5"/>
      <dgm:spPr/>
    </dgm:pt>
    <dgm:pt modelId="{DD186583-7D8F-154E-97E6-B2736CA38BC1}" type="pres">
      <dgm:prSet presAssocID="{8C82E3AA-9EBF-4649-9855-4C6DF53FA5A5}" presName="horz1" presStyleCnt="0"/>
      <dgm:spPr/>
    </dgm:pt>
    <dgm:pt modelId="{B4B8DCDD-B950-A44C-8913-E26AA96BB69C}" type="pres">
      <dgm:prSet presAssocID="{8C82E3AA-9EBF-4649-9855-4C6DF53FA5A5}" presName="tx1" presStyleLbl="revTx" presStyleIdx="4" presStyleCnt="5"/>
      <dgm:spPr/>
      <dgm:t>
        <a:bodyPr/>
        <a:lstStyle/>
        <a:p>
          <a:endParaRPr lang="en-US"/>
        </a:p>
      </dgm:t>
    </dgm:pt>
    <dgm:pt modelId="{845AD026-AC34-634A-B138-066503F0B4B0}" type="pres">
      <dgm:prSet presAssocID="{8C82E3AA-9EBF-4649-9855-4C6DF53FA5A5}" presName="vert1" presStyleCnt="0"/>
      <dgm:spPr/>
    </dgm:pt>
  </dgm:ptLst>
  <dgm:cxnLst>
    <dgm:cxn modelId="{F7A1F854-86B2-3543-A42A-7D55B0F5571D}" type="presOf" srcId="{0EBEB989-4054-457F-9206-6ABAF78B210E}" destId="{07162C94-CD2B-4F4F-B988-AAB76287BBDE}" srcOrd="0" destOrd="0" presId="urn:microsoft.com/office/officeart/2008/layout/LinedList"/>
    <dgm:cxn modelId="{CF6C08F9-8DEF-418B-B2B8-CCBDA4279552}" srcId="{56A7D67B-2B97-493A-A470-A5A0E771CEAF}" destId="{25F97BA2-E93D-4D21-847B-876CF34942F5}" srcOrd="1" destOrd="0" parTransId="{C07FC794-4F96-4BEC-B330-5664C34D335B}" sibTransId="{D843FCD8-1E66-4049-BAE9-6E819433A02D}"/>
    <dgm:cxn modelId="{754F13A7-17E8-8549-820B-8230BA39F922}" type="presOf" srcId="{25F97BA2-E93D-4D21-847B-876CF34942F5}" destId="{C28AF843-945F-7F42-8151-26EBCC13EE04}" srcOrd="0" destOrd="0" presId="urn:microsoft.com/office/officeart/2008/layout/LinedList"/>
    <dgm:cxn modelId="{641AA827-4874-BB4C-ABA0-CE3FDE26A400}" type="presOf" srcId="{37A0A1C1-7119-478D-A5D9-8FFDF5472FCC}" destId="{CAB4CEEA-0CD1-3A42-A41E-85AE92DD718C}" srcOrd="0" destOrd="0" presId="urn:microsoft.com/office/officeart/2008/layout/LinedList"/>
    <dgm:cxn modelId="{56C94007-F863-41A3-8975-CC111FD4E17C}" srcId="{56A7D67B-2B97-493A-A470-A5A0E771CEAF}" destId="{0EBEB989-4054-457F-9206-6ABAF78B210E}" srcOrd="2" destOrd="0" parTransId="{F630F662-0D80-4906-BFC9-10D925496792}" sibTransId="{27A5BBBA-45E0-4B0C-BE5A-51BE82C0FF6B}"/>
    <dgm:cxn modelId="{D007BF7C-BF53-0641-B8A7-7A54D2A8501A}" type="presOf" srcId="{8846B81B-BBDB-441D-92E9-10C8345BC6D7}" destId="{6AFF749B-18FD-3840-B832-30DEBDD11B0B}" srcOrd="0" destOrd="0" presId="urn:microsoft.com/office/officeart/2008/layout/LinedList"/>
    <dgm:cxn modelId="{EB67D8E8-1955-47E8-A922-6EC1134DDA44}" srcId="{56A7D67B-2B97-493A-A470-A5A0E771CEAF}" destId="{8846B81B-BBDB-441D-92E9-10C8345BC6D7}" srcOrd="0" destOrd="0" parTransId="{09171386-FA39-4A2E-96CB-E80AE710B259}" sibTransId="{80965904-8830-45DB-899D-E99DFF19F7FE}"/>
    <dgm:cxn modelId="{161B24AD-51DB-445F-81B7-8B249547FD84}" srcId="{56A7D67B-2B97-493A-A470-A5A0E771CEAF}" destId="{8C82E3AA-9EBF-4649-9855-4C6DF53FA5A5}" srcOrd="4" destOrd="0" parTransId="{1D8B7385-F363-44D2-A5F6-00825AD251BF}" sibTransId="{FAD27997-1EDB-4F94-9D28-BC4CB6162CE3}"/>
    <dgm:cxn modelId="{C248BCA9-64F3-0049-B1A0-C4CEDFB142A6}" type="presOf" srcId="{56A7D67B-2B97-493A-A470-A5A0E771CEAF}" destId="{1FF2EEDC-BF90-BF42-8D16-6516F8851F9A}" srcOrd="0" destOrd="0" presId="urn:microsoft.com/office/officeart/2008/layout/LinedList"/>
    <dgm:cxn modelId="{E0AD83CC-1445-4C34-86FF-7109E1EFAF60}" srcId="{56A7D67B-2B97-493A-A470-A5A0E771CEAF}" destId="{37A0A1C1-7119-478D-A5D9-8FFDF5472FCC}" srcOrd="3" destOrd="0" parTransId="{6E30C240-0B9B-47A7-83DD-D0A1CF9E8CD4}" sibTransId="{B46AEF06-2BF9-4C91-9AB2-7AB328C7F517}"/>
    <dgm:cxn modelId="{C1B64E26-BF10-2046-97E5-F1EADD43265B}" type="presOf" srcId="{8C82E3AA-9EBF-4649-9855-4C6DF53FA5A5}" destId="{B4B8DCDD-B950-A44C-8913-E26AA96BB69C}" srcOrd="0" destOrd="0" presId="urn:microsoft.com/office/officeart/2008/layout/LinedList"/>
    <dgm:cxn modelId="{81D38431-95EB-514B-8F85-9E581B31274E}" type="presParOf" srcId="{1FF2EEDC-BF90-BF42-8D16-6516F8851F9A}" destId="{9677404D-D609-DB46-9C28-8477DDF25C87}" srcOrd="0" destOrd="0" presId="urn:microsoft.com/office/officeart/2008/layout/LinedList"/>
    <dgm:cxn modelId="{45FC83C1-F8CC-D440-824D-B8C7C45C8A8D}" type="presParOf" srcId="{1FF2EEDC-BF90-BF42-8D16-6516F8851F9A}" destId="{E47E4B6A-66DA-FA42-A94B-0F5942733E3A}" srcOrd="1" destOrd="0" presId="urn:microsoft.com/office/officeart/2008/layout/LinedList"/>
    <dgm:cxn modelId="{C673CD06-BB53-0242-B947-3EE32A477F53}" type="presParOf" srcId="{E47E4B6A-66DA-FA42-A94B-0F5942733E3A}" destId="{6AFF749B-18FD-3840-B832-30DEBDD11B0B}" srcOrd="0" destOrd="0" presId="urn:microsoft.com/office/officeart/2008/layout/LinedList"/>
    <dgm:cxn modelId="{970D63BD-5FE8-364B-90CA-7215B7CC54DC}" type="presParOf" srcId="{E47E4B6A-66DA-FA42-A94B-0F5942733E3A}" destId="{AEBA6AB6-C4C8-2941-B0AA-ECAC2F9CFA0B}" srcOrd="1" destOrd="0" presId="urn:microsoft.com/office/officeart/2008/layout/LinedList"/>
    <dgm:cxn modelId="{21F9E797-1AA4-5E47-8CA5-48FE716CD41F}" type="presParOf" srcId="{1FF2EEDC-BF90-BF42-8D16-6516F8851F9A}" destId="{A423B26F-F6CB-914F-BEC2-84B80B03151D}" srcOrd="2" destOrd="0" presId="urn:microsoft.com/office/officeart/2008/layout/LinedList"/>
    <dgm:cxn modelId="{9BDD556A-D33C-E045-BFEC-EECD2F175CC1}" type="presParOf" srcId="{1FF2EEDC-BF90-BF42-8D16-6516F8851F9A}" destId="{60BCAF07-0803-644C-8D8F-25DA1F18E2D3}" srcOrd="3" destOrd="0" presId="urn:microsoft.com/office/officeart/2008/layout/LinedList"/>
    <dgm:cxn modelId="{3E8AA419-B9AB-9443-875E-62B14A7B5B12}" type="presParOf" srcId="{60BCAF07-0803-644C-8D8F-25DA1F18E2D3}" destId="{C28AF843-945F-7F42-8151-26EBCC13EE04}" srcOrd="0" destOrd="0" presId="urn:microsoft.com/office/officeart/2008/layout/LinedList"/>
    <dgm:cxn modelId="{A43FE25B-8C9B-9B46-BED5-F1B3D540C0C9}" type="presParOf" srcId="{60BCAF07-0803-644C-8D8F-25DA1F18E2D3}" destId="{475781C3-70CD-A14E-870E-43D7EB75E33D}" srcOrd="1" destOrd="0" presId="urn:microsoft.com/office/officeart/2008/layout/LinedList"/>
    <dgm:cxn modelId="{5DD76BD2-8E1A-3340-B53B-2CF570187ACA}" type="presParOf" srcId="{1FF2EEDC-BF90-BF42-8D16-6516F8851F9A}" destId="{FC7797D2-75E5-334A-8D17-0A6697C381D6}" srcOrd="4" destOrd="0" presId="urn:microsoft.com/office/officeart/2008/layout/LinedList"/>
    <dgm:cxn modelId="{EAE94740-251D-B945-9BA1-991CD4526524}" type="presParOf" srcId="{1FF2EEDC-BF90-BF42-8D16-6516F8851F9A}" destId="{AEC168BB-ED2F-944B-8089-B6F6F480451A}" srcOrd="5" destOrd="0" presId="urn:microsoft.com/office/officeart/2008/layout/LinedList"/>
    <dgm:cxn modelId="{149EDC74-D35D-2B46-891D-DB755FF91737}" type="presParOf" srcId="{AEC168BB-ED2F-944B-8089-B6F6F480451A}" destId="{07162C94-CD2B-4F4F-B988-AAB76287BBDE}" srcOrd="0" destOrd="0" presId="urn:microsoft.com/office/officeart/2008/layout/LinedList"/>
    <dgm:cxn modelId="{0D48D3E8-6790-5E47-B8AF-3877AB08F767}" type="presParOf" srcId="{AEC168BB-ED2F-944B-8089-B6F6F480451A}" destId="{FAAC7321-A454-5444-914E-47EE4C91CB73}" srcOrd="1" destOrd="0" presId="urn:microsoft.com/office/officeart/2008/layout/LinedList"/>
    <dgm:cxn modelId="{CFD82825-85CA-6F4F-837D-3DCEDFD900E0}" type="presParOf" srcId="{1FF2EEDC-BF90-BF42-8D16-6516F8851F9A}" destId="{8E021352-2821-2D4A-9E6D-1EDC5D2456BE}" srcOrd="6" destOrd="0" presId="urn:microsoft.com/office/officeart/2008/layout/LinedList"/>
    <dgm:cxn modelId="{3655B586-35B9-2541-A462-6DF098BF7979}" type="presParOf" srcId="{1FF2EEDC-BF90-BF42-8D16-6516F8851F9A}" destId="{F3A42559-2494-394C-9E8F-270206D45E5E}" srcOrd="7" destOrd="0" presId="urn:microsoft.com/office/officeart/2008/layout/LinedList"/>
    <dgm:cxn modelId="{428FACF2-DFF3-9A43-99EB-79F67BFDB2CA}" type="presParOf" srcId="{F3A42559-2494-394C-9E8F-270206D45E5E}" destId="{CAB4CEEA-0CD1-3A42-A41E-85AE92DD718C}" srcOrd="0" destOrd="0" presId="urn:microsoft.com/office/officeart/2008/layout/LinedList"/>
    <dgm:cxn modelId="{04D5882D-4876-5F42-93F6-A7F2B2B5AD5F}" type="presParOf" srcId="{F3A42559-2494-394C-9E8F-270206D45E5E}" destId="{0DF3D885-BBD9-2743-A2FA-A0D45457CFA3}" srcOrd="1" destOrd="0" presId="urn:microsoft.com/office/officeart/2008/layout/LinedList"/>
    <dgm:cxn modelId="{64DAC0E6-A9D9-804F-A844-C930FB1AA9CA}" type="presParOf" srcId="{1FF2EEDC-BF90-BF42-8D16-6516F8851F9A}" destId="{1055BC23-BDA8-1844-875D-FCE47E0CCC31}" srcOrd="8" destOrd="0" presId="urn:microsoft.com/office/officeart/2008/layout/LinedList"/>
    <dgm:cxn modelId="{2BC7DABE-4FEA-7F46-88FC-96706A4AE802}" type="presParOf" srcId="{1FF2EEDC-BF90-BF42-8D16-6516F8851F9A}" destId="{DD186583-7D8F-154E-97E6-B2736CA38BC1}" srcOrd="9" destOrd="0" presId="urn:microsoft.com/office/officeart/2008/layout/LinedList"/>
    <dgm:cxn modelId="{BD239B12-150E-7A43-A972-A29BAB3EDAF0}" type="presParOf" srcId="{DD186583-7D8F-154E-97E6-B2736CA38BC1}" destId="{B4B8DCDD-B950-A44C-8913-E26AA96BB69C}" srcOrd="0" destOrd="0" presId="urn:microsoft.com/office/officeart/2008/layout/LinedList"/>
    <dgm:cxn modelId="{12E869DE-81E4-A743-B15C-E2C15F673B78}" type="presParOf" srcId="{DD186583-7D8F-154E-97E6-B2736CA38BC1}" destId="{845AD026-AC34-634A-B138-066503F0B4B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5AEC6-60E4-4AAD-B602-0BB674D702E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AAC9E9A5-BF5B-472A-9DEC-AF0E79FD6379}">
      <dgm:prSet/>
      <dgm:spPr/>
      <dgm:t>
        <a:bodyPr/>
        <a:lstStyle/>
        <a:p>
          <a:r>
            <a:rPr lang="hi-IN" dirty="0">
              <a:latin typeface="Nirmala UI" panose="020B0502040204020203" pitchFamily="34" charset="0"/>
              <a:ea typeface="Nirmala UI" panose="020B0502040204020203" pitchFamily="34" charset="0"/>
              <a:cs typeface="Nirmala UI" panose="020B0502040204020203" pitchFamily="34" charset="0"/>
            </a:rPr>
            <a:t>किशोराव</a:t>
          </a:r>
          <a:r>
            <a:rPr lang="mr-IN" dirty="0">
              <a:latin typeface="Nirmala UI" panose="020B0502040204020203" pitchFamily="34" charset="0"/>
              <a:ea typeface="Nirmala UI" panose="020B0502040204020203" pitchFamily="34" charset="0"/>
              <a:cs typeface="Nirmala UI" panose="020B0502040204020203" pitchFamily="34" charset="0"/>
            </a:rPr>
            <a:t>स्थेत रक्ताची कमतरता/अॅनिमियाविषयी प्राथमिक माहिती देणे. </a:t>
          </a:r>
          <a:endParaRPr lang="en-US" dirty="0">
            <a:latin typeface="Nirmala UI" panose="020B0502040204020203" pitchFamily="34" charset="0"/>
            <a:ea typeface="Nirmala UI" panose="020B0502040204020203" pitchFamily="34" charset="0"/>
            <a:cs typeface="Nirmala UI" panose="020B0502040204020203" pitchFamily="34" charset="0"/>
          </a:endParaRPr>
        </a:p>
      </dgm:t>
    </dgm:pt>
    <dgm:pt modelId="{E334DC6C-4259-40D4-94E1-9B8F1A74C51C}" type="parTrans" cxnId="{B721BB39-6204-4649-AD5B-B376332AE0E3}">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DEA0735F-BEF5-475F-BA88-1A3679D8A75C}" type="sibTrans" cxnId="{B721BB39-6204-4649-AD5B-B376332AE0E3}">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12734A7F-8EEB-4482-A715-2D2F2B6A7CBC}">
      <dgm:prSet/>
      <dgm:spPr/>
      <dgm:t>
        <a:bodyPr/>
        <a:lstStyle/>
        <a:p>
          <a:r>
            <a:rPr lang="mr-IN" dirty="0">
              <a:latin typeface="Nirmala UI" panose="020B0502040204020203" pitchFamily="34" charset="0"/>
              <a:ea typeface="Nirmala UI" panose="020B0502040204020203" pitchFamily="34" charset="0"/>
              <a:cs typeface="Nirmala UI" panose="020B0502040204020203" pitchFamily="34" charset="0"/>
            </a:rPr>
            <a:t>अॅनिमियापासून बचावाच्या उपायांची माहिती देणे. </a:t>
          </a:r>
          <a:endParaRPr lang="en-US" dirty="0">
            <a:latin typeface="Nirmala UI" panose="020B0502040204020203" pitchFamily="34" charset="0"/>
            <a:ea typeface="Nirmala UI" panose="020B0502040204020203" pitchFamily="34" charset="0"/>
            <a:cs typeface="Nirmala UI" panose="020B0502040204020203" pitchFamily="34" charset="0"/>
          </a:endParaRPr>
        </a:p>
      </dgm:t>
    </dgm:pt>
    <dgm:pt modelId="{B4A98295-AD43-4C6A-955F-C2DE2381641C}" type="parTrans" cxnId="{5F6B1457-41DC-4985-83A8-FE7DB2A657B5}">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13463ECC-77EE-45BC-A024-417286F24934}" type="sibTrans" cxnId="{5F6B1457-41DC-4985-83A8-FE7DB2A657B5}">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AF148B09-DFB5-4B6D-8972-6631BDF583D8}">
      <dgm:prSet/>
      <dgm:spPr/>
      <dgm:t>
        <a:bodyPr/>
        <a:lstStyle/>
        <a:p>
          <a:r>
            <a:rPr lang="mr-IN" dirty="0">
              <a:highlight>
                <a:srgbClr val="FFFF00"/>
              </a:highlight>
              <a:latin typeface="Nirmala UI" panose="020B0502040204020203" pitchFamily="34" charset="0"/>
              <a:ea typeface="Nirmala UI" panose="020B0502040204020203" pitchFamily="34" charset="0"/>
              <a:cs typeface="Nirmala UI" panose="020B0502040204020203" pitchFamily="34" charset="0"/>
            </a:rPr>
            <a:t>मित्रांना आणि घरातल्या व्यक्तींना एनेमियाला रोखण्याच्या महत्वा विषयी आणि प्रभावी पणे सांगण्याच्या पद्धती विषयी माहिती देणे</a:t>
          </a:r>
          <a:endParaRPr lang="en-US" dirty="0">
            <a:highlight>
              <a:srgbClr val="FFFF00"/>
            </a:highlight>
            <a:latin typeface="Nirmala UI" panose="020B0502040204020203" pitchFamily="34" charset="0"/>
            <a:ea typeface="Nirmala UI" panose="020B0502040204020203" pitchFamily="34" charset="0"/>
            <a:cs typeface="Nirmala UI" panose="020B0502040204020203" pitchFamily="34" charset="0"/>
          </a:endParaRPr>
        </a:p>
      </dgm:t>
    </dgm:pt>
    <dgm:pt modelId="{864EAB64-7BBD-455A-A517-293EB9D9ADAF}" type="parTrans" cxnId="{55498889-967F-4C6A-A356-5E29CE77ABF5}">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25813AC2-7B7F-41AF-B42D-301ECDED9023}" type="sibTrans" cxnId="{55498889-967F-4C6A-A356-5E29CE77ABF5}">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B0BC3990-6EDD-AC4C-BACE-119D734842F1}" type="pres">
      <dgm:prSet presAssocID="{84F5AEC6-60E4-4AAD-B602-0BB674D702E9}" presName="linear" presStyleCnt="0">
        <dgm:presLayoutVars>
          <dgm:animLvl val="lvl"/>
          <dgm:resizeHandles val="exact"/>
        </dgm:presLayoutVars>
      </dgm:prSet>
      <dgm:spPr/>
      <dgm:t>
        <a:bodyPr/>
        <a:lstStyle/>
        <a:p>
          <a:endParaRPr lang="en-US"/>
        </a:p>
      </dgm:t>
    </dgm:pt>
    <dgm:pt modelId="{DDF0B755-90DE-7446-A781-079929BE90E4}" type="pres">
      <dgm:prSet presAssocID="{AAC9E9A5-BF5B-472A-9DEC-AF0E79FD6379}" presName="parentText" presStyleLbl="node1" presStyleIdx="0" presStyleCnt="3">
        <dgm:presLayoutVars>
          <dgm:chMax val="0"/>
          <dgm:bulletEnabled val="1"/>
        </dgm:presLayoutVars>
      </dgm:prSet>
      <dgm:spPr/>
      <dgm:t>
        <a:bodyPr/>
        <a:lstStyle/>
        <a:p>
          <a:endParaRPr lang="en-US"/>
        </a:p>
      </dgm:t>
    </dgm:pt>
    <dgm:pt modelId="{94CA1E50-162D-2D4C-8FE3-B607AE6BDE32}" type="pres">
      <dgm:prSet presAssocID="{DEA0735F-BEF5-475F-BA88-1A3679D8A75C}" presName="spacer" presStyleCnt="0"/>
      <dgm:spPr/>
    </dgm:pt>
    <dgm:pt modelId="{C8A8745C-D141-344A-BA7E-ACB830A0BCB0}" type="pres">
      <dgm:prSet presAssocID="{12734A7F-8EEB-4482-A715-2D2F2B6A7CBC}" presName="parentText" presStyleLbl="node1" presStyleIdx="1" presStyleCnt="3">
        <dgm:presLayoutVars>
          <dgm:chMax val="0"/>
          <dgm:bulletEnabled val="1"/>
        </dgm:presLayoutVars>
      </dgm:prSet>
      <dgm:spPr/>
      <dgm:t>
        <a:bodyPr/>
        <a:lstStyle/>
        <a:p>
          <a:endParaRPr lang="en-US"/>
        </a:p>
      </dgm:t>
    </dgm:pt>
    <dgm:pt modelId="{769E1C1A-1324-514D-AA7C-3A40D571116A}" type="pres">
      <dgm:prSet presAssocID="{13463ECC-77EE-45BC-A024-417286F24934}" presName="spacer" presStyleCnt="0"/>
      <dgm:spPr/>
    </dgm:pt>
    <dgm:pt modelId="{F8B6366A-F066-BC4E-BDFB-D746DCDBE16A}" type="pres">
      <dgm:prSet presAssocID="{AF148B09-DFB5-4B6D-8972-6631BDF583D8}" presName="parentText" presStyleLbl="node1" presStyleIdx="2" presStyleCnt="3">
        <dgm:presLayoutVars>
          <dgm:chMax val="0"/>
          <dgm:bulletEnabled val="1"/>
        </dgm:presLayoutVars>
      </dgm:prSet>
      <dgm:spPr/>
      <dgm:t>
        <a:bodyPr/>
        <a:lstStyle/>
        <a:p>
          <a:endParaRPr lang="en-US"/>
        </a:p>
      </dgm:t>
    </dgm:pt>
  </dgm:ptLst>
  <dgm:cxnLst>
    <dgm:cxn modelId="{5F6B1457-41DC-4985-83A8-FE7DB2A657B5}" srcId="{84F5AEC6-60E4-4AAD-B602-0BB674D702E9}" destId="{12734A7F-8EEB-4482-A715-2D2F2B6A7CBC}" srcOrd="1" destOrd="0" parTransId="{B4A98295-AD43-4C6A-955F-C2DE2381641C}" sibTransId="{13463ECC-77EE-45BC-A024-417286F24934}"/>
    <dgm:cxn modelId="{214BE1FF-D6AB-9445-82E7-F1ACE7902AF1}" type="presOf" srcId="{AF148B09-DFB5-4B6D-8972-6631BDF583D8}" destId="{F8B6366A-F066-BC4E-BDFB-D746DCDBE16A}" srcOrd="0" destOrd="0" presId="urn:microsoft.com/office/officeart/2005/8/layout/vList2"/>
    <dgm:cxn modelId="{55498889-967F-4C6A-A356-5E29CE77ABF5}" srcId="{84F5AEC6-60E4-4AAD-B602-0BB674D702E9}" destId="{AF148B09-DFB5-4B6D-8972-6631BDF583D8}" srcOrd="2" destOrd="0" parTransId="{864EAB64-7BBD-455A-A517-293EB9D9ADAF}" sibTransId="{25813AC2-7B7F-41AF-B42D-301ECDED9023}"/>
    <dgm:cxn modelId="{769AC21A-ABCB-874D-B8D8-8B7BD292ABA8}" type="presOf" srcId="{12734A7F-8EEB-4482-A715-2D2F2B6A7CBC}" destId="{C8A8745C-D141-344A-BA7E-ACB830A0BCB0}" srcOrd="0" destOrd="0" presId="urn:microsoft.com/office/officeart/2005/8/layout/vList2"/>
    <dgm:cxn modelId="{B721BB39-6204-4649-AD5B-B376332AE0E3}" srcId="{84F5AEC6-60E4-4AAD-B602-0BB674D702E9}" destId="{AAC9E9A5-BF5B-472A-9DEC-AF0E79FD6379}" srcOrd="0" destOrd="0" parTransId="{E334DC6C-4259-40D4-94E1-9B8F1A74C51C}" sibTransId="{DEA0735F-BEF5-475F-BA88-1A3679D8A75C}"/>
    <dgm:cxn modelId="{131189DF-46EB-8E46-A29C-F035DE21624E}" type="presOf" srcId="{84F5AEC6-60E4-4AAD-B602-0BB674D702E9}" destId="{B0BC3990-6EDD-AC4C-BACE-119D734842F1}" srcOrd="0" destOrd="0" presId="urn:microsoft.com/office/officeart/2005/8/layout/vList2"/>
    <dgm:cxn modelId="{56058651-69A9-EE4F-AE4D-30F97B0F6F7F}" type="presOf" srcId="{AAC9E9A5-BF5B-472A-9DEC-AF0E79FD6379}" destId="{DDF0B755-90DE-7446-A781-079929BE90E4}" srcOrd="0" destOrd="0" presId="urn:microsoft.com/office/officeart/2005/8/layout/vList2"/>
    <dgm:cxn modelId="{4246C06B-FFC8-AD40-86DD-3B19540AB225}" type="presParOf" srcId="{B0BC3990-6EDD-AC4C-BACE-119D734842F1}" destId="{DDF0B755-90DE-7446-A781-079929BE90E4}" srcOrd="0" destOrd="0" presId="urn:microsoft.com/office/officeart/2005/8/layout/vList2"/>
    <dgm:cxn modelId="{A5F77686-F556-6248-B9F5-4B28DBBDFF7B}" type="presParOf" srcId="{B0BC3990-6EDD-AC4C-BACE-119D734842F1}" destId="{94CA1E50-162D-2D4C-8FE3-B607AE6BDE32}" srcOrd="1" destOrd="0" presId="urn:microsoft.com/office/officeart/2005/8/layout/vList2"/>
    <dgm:cxn modelId="{0F4A8B1A-735E-4F47-A035-92872E47B8A3}" type="presParOf" srcId="{B0BC3990-6EDD-AC4C-BACE-119D734842F1}" destId="{C8A8745C-D141-344A-BA7E-ACB830A0BCB0}" srcOrd="2" destOrd="0" presId="urn:microsoft.com/office/officeart/2005/8/layout/vList2"/>
    <dgm:cxn modelId="{08B65AE5-53BF-C64A-A723-86BCB93B5C35}" type="presParOf" srcId="{B0BC3990-6EDD-AC4C-BACE-119D734842F1}" destId="{769E1C1A-1324-514D-AA7C-3A40D571116A}" srcOrd="3" destOrd="0" presId="urn:microsoft.com/office/officeart/2005/8/layout/vList2"/>
    <dgm:cxn modelId="{1E75C343-E9F2-A34C-893C-B5DB0BD490B8}" type="presParOf" srcId="{B0BC3990-6EDD-AC4C-BACE-119D734842F1}" destId="{F8B6366A-F066-BC4E-BDFB-D746DCDBE16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711E9-90C5-49B7-96A2-48239219E93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12D7D93-F6E0-425E-A1B4-7A8C0AFB0903}">
      <dgm:prSet/>
      <dgm:spPr/>
      <dgm:t>
        <a:bodyPr/>
        <a:lstStyle/>
        <a:p>
          <a:r>
            <a:rPr lang="hi-IN" dirty="0">
              <a:latin typeface="Nirmala UI" panose="020B0502040204020203" pitchFamily="34" charset="0"/>
              <a:ea typeface="Nirmala UI" panose="020B0502040204020203" pitchFamily="34" charset="0"/>
              <a:cs typeface="Nirmala UI" panose="020B0502040204020203" pitchFamily="34" charset="0"/>
            </a:rPr>
            <a:t>दो</a:t>
          </a:r>
          <a:r>
            <a:rPr lang="mr-IN" dirty="0">
              <a:latin typeface="Nirmala UI" panose="020B0502040204020203" pitchFamily="34" charset="0"/>
              <a:ea typeface="Nirmala UI" panose="020B0502040204020203" pitchFamily="34" charset="0"/>
              <a:cs typeface="Nirmala UI" panose="020B0502040204020203" pitchFamily="34" charset="0"/>
            </a:rPr>
            <a:t>न </a:t>
          </a:r>
          <a:r>
            <a:rPr lang="hi-IN" dirty="0">
              <a:latin typeface="Nirmala UI" panose="020B0502040204020203" pitchFamily="34" charset="0"/>
              <a:ea typeface="Nirmala UI" panose="020B0502040204020203" pitchFamily="34" charset="0"/>
              <a:cs typeface="Nirmala UI" panose="020B0502040204020203" pitchFamily="34" charset="0"/>
            </a:rPr>
            <a:t> </a:t>
          </a:r>
          <a:r>
            <a:rPr lang="mr-IN" dirty="0">
              <a:latin typeface="Nirmala UI" panose="020B0502040204020203" pitchFamily="34" charset="0"/>
              <a:ea typeface="Nirmala UI" panose="020B0502040204020203" pitchFamily="34" charset="0"/>
              <a:cs typeface="Nirmala UI" panose="020B0502040204020203" pitchFamily="34" charset="0"/>
            </a:rPr>
            <a:t>गट  </a:t>
          </a:r>
          <a:r>
            <a:rPr lang="hi-IN" dirty="0">
              <a:latin typeface="Nirmala UI" panose="020B0502040204020203" pitchFamily="34" charset="0"/>
              <a:ea typeface="Nirmala UI" panose="020B0502040204020203" pitchFamily="34" charset="0"/>
              <a:cs typeface="Nirmala UI" panose="020B0502040204020203" pitchFamily="34" charset="0"/>
            </a:rPr>
            <a:t>बन</a:t>
          </a:r>
          <a:r>
            <a:rPr lang="mr-IN" dirty="0">
              <a:latin typeface="Nirmala UI" panose="020B0502040204020203" pitchFamily="34" charset="0"/>
              <a:ea typeface="Nirmala UI" panose="020B0502040204020203" pitchFamily="34" charset="0"/>
              <a:cs typeface="Nirmala UI" panose="020B0502040204020203" pitchFamily="34" charset="0"/>
            </a:rPr>
            <a:t>वा .</a:t>
          </a:r>
          <a:r>
            <a:rPr lang="hi-IN" dirty="0">
              <a:latin typeface="Nirmala UI" panose="020B0502040204020203" pitchFamily="34" charset="0"/>
              <a:ea typeface="Nirmala UI" panose="020B0502040204020203" pitchFamily="34" charset="0"/>
              <a:cs typeface="Nirmala UI" panose="020B0502040204020203" pitchFamily="34" charset="0"/>
            </a:rPr>
            <a:t>  #1 वाले</a:t>
          </a:r>
          <a:r>
            <a:rPr lang="mr-IN" dirty="0">
              <a:latin typeface="Nirmala UI" panose="020B0502040204020203" pitchFamily="34" charset="0"/>
              <a:ea typeface="Nirmala UI" panose="020B0502040204020203" pitchFamily="34" charset="0"/>
              <a:cs typeface="Nirmala UI" panose="020B0502040204020203" pitchFamily="34" charset="0"/>
            </a:rPr>
            <a:t> विद्यार्थी </a:t>
          </a:r>
          <a:r>
            <a:rPr lang="hi-IN" dirty="0">
              <a:latin typeface="Nirmala UI" panose="020B0502040204020203" pitchFamily="34" charset="0"/>
              <a:ea typeface="Nirmala UI" panose="020B0502040204020203" pitchFamily="34" charset="0"/>
              <a:cs typeface="Nirmala UI" panose="020B0502040204020203" pitchFamily="34" charset="0"/>
            </a:rPr>
            <a:t>A1 </a:t>
          </a:r>
          <a:r>
            <a:rPr lang="mr-IN" dirty="0">
              <a:latin typeface="Nirmala UI" panose="020B0502040204020203" pitchFamily="34" charset="0"/>
              <a:ea typeface="Nirmala UI" panose="020B0502040204020203" pitchFamily="34" charset="0"/>
              <a:cs typeface="Nirmala UI" panose="020B0502040204020203" pitchFamily="34" charset="0"/>
            </a:rPr>
            <a:t>येथे उभे राहतील </a:t>
          </a:r>
          <a:r>
            <a:rPr lang="hi-IN" dirty="0">
              <a:latin typeface="Nirmala UI" panose="020B0502040204020203" pitchFamily="34" charset="0"/>
              <a:ea typeface="Nirmala UI" panose="020B0502040204020203" pitchFamily="34" charset="0"/>
              <a:cs typeface="Nirmala UI" panose="020B0502040204020203" pitchFamily="34" charset="0"/>
            </a:rPr>
            <a:t>#2 वाले </a:t>
          </a:r>
          <a:r>
            <a:rPr lang="mr-IN" dirty="0">
              <a:latin typeface="Nirmala UI" panose="020B0502040204020203" pitchFamily="34" charset="0"/>
              <a:ea typeface="Nirmala UI" panose="020B0502040204020203" pitchFamily="34" charset="0"/>
              <a:cs typeface="Nirmala UI" panose="020B0502040204020203" pitchFamily="34" charset="0"/>
            </a:rPr>
            <a:t>विद्यार्थी </a:t>
          </a:r>
          <a:r>
            <a:rPr lang="hi-IN" dirty="0">
              <a:latin typeface="Nirmala UI" panose="020B0502040204020203" pitchFamily="34" charset="0"/>
              <a:ea typeface="Nirmala UI" panose="020B0502040204020203" pitchFamily="34" charset="0"/>
              <a:cs typeface="Nirmala UI" panose="020B0502040204020203" pitchFamily="34" charset="0"/>
            </a:rPr>
            <a:t>B1</a:t>
          </a:r>
          <a:r>
            <a:rPr lang="mr-IN" dirty="0">
              <a:latin typeface="Nirmala UI" panose="020B0502040204020203" pitchFamily="34" charset="0"/>
              <a:ea typeface="Nirmala UI" panose="020B0502040204020203" pitchFamily="34" charset="0"/>
              <a:cs typeface="Nirmala UI" panose="020B0502040204020203" pitchFamily="34" charset="0"/>
            </a:rPr>
            <a:t> या जागी उभे राहतील</a:t>
          </a:r>
          <a:endParaRPr lang="en-US" dirty="0">
            <a:latin typeface="Nirmala UI" panose="020B0502040204020203" pitchFamily="34" charset="0"/>
            <a:ea typeface="Nirmala UI" panose="020B0502040204020203" pitchFamily="34" charset="0"/>
            <a:cs typeface="Nirmala UI" panose="020B0502040204020203" pitchFamily="34" charset="0"/>
          </a:endParaRPr>
        </a:p>
      </dgm:t>
    </dgm:pt>
    <dgm:pt modelId="{FA29796C-05F1-431D-90B0-C620291985B9}" type="parTrans" cxnId="{603266CC-5DA9-4A04-88DB-F5174BD5DE43}">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093EDE88-B58B-4209-BEF8-6D7648FB3F59}" type="sibTrans" cxnId="{603266CC-5DA9-4A04-88DB-F5174BD5DE43}">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471A64DA-C074-4482-A62D-CBEF76EDD3ED}">
      <dgm:prSet/>
      <dgm:spPr/>
      <dgm:t>
        <a:bodyPr/>
        <a:lstStyle/>
        <a:p>
          <a:r>
            <a:rPr lang="mr-IN" dirty="0">
              <a:latin typeface="Nirmala UI" panose="020B0502040204020203" pitchFamily="34" charset="0"/>
              <a:ea typeface="Nirmala UI" panose="020B0502040204020203" pitchFamily="34" charset="0"/>
              <a:cs typeface="Nirmala UI" panose="020B0502040204020203" pitchFamily="34" charset="0"/>
            </a:rPr>
            <a:t>गट प्रमुखाला 1-1 </a:t>
          </a:r>
          <a:r>
            <a:rPr lang="hi-IN" dirty="0">
              <a:latin typeface="Nirmala UI" panose="020B0502040204020203" pitchFamily="34" charset="0"/>
              <a:ea typeface="Nirmala UI" panose="020B0502040204020203" pitchFamily="34" charset="0"/>
              <a:cs typeface="Nirmala UI" panose="020B0502040204020203" pitchFamily="34" charset="0"/>
            </a:rPr>
            <a:t>रंगी</a:t>
          </a:r>
          <a:r>
            <a:rPr lang="mr-IN" dirty="0">
              <a:latin typeface="Nirmala UI" panose="020B0502040204020203" pitchFamily="34" charset="0"/>
              <a:ea typeface="Nirmala UI" panose="020B0502040204020203" pitchFamily="34" charset="0"/>
              <a:cs typeface="Nirmala UI" panose="020B0502040204020203" pitchFamily="34" charset="0"/>
            </a:rPr>
            <a:t>त </a:t>
          </a:r>
          <a:r>
            <a:rPr lang="hi-IN" dirty="0">
              <a:latin typeface="Nirmala UI" panose="020B0502040204020203" pitchFamily="34" charset="0"/>
              <a:ea typeface="Nirmala UI" panose="020B0502040204020203" pitchFamily="34" charset="0"/>
              <a:cs typeface="Nirmala UI" panose="020B0502040204020203" pitchFamily="34" charset="0"/>
            </a:rPr>
            <a:t> शीट/पेपर</a:t>
          </a:r>
          <a:r>
            <a:rPr lang="mr-IN" dirty="0">
              <a:latin typeface="Nirmala UI" panose="020B0502040204020203" pitchFamily="34" charset="0"/>
              <a:ea typeface="Nirmala UI" panose="020B0502040204020203" pitchFamily="34" charset="0"/>
              <a:cs typeface="Nirmala UI" panose="020B0502040204020203" pitchFamily="34" charset="0"/>
            </a:rPr>
            <a:t>चे पाकीट दिले जाईल</a:t>
          </a:r>
          <a:endParaRPr lang="en-US" dirty="0">
            <a:latin typeface="Nirmala UI" panose="020B0502040204020203" pitchFamily="34" charset="0"/>
            <a:ea typeface="Nirmala UI" panose="020B0502040204020203" pitchFamily="34" charset="0"/>
            <a:cs typeface="Nirmala UI" panose="020B0502040204020203" pitchFamily="34" charset="0"/>
          </a:endParaRPr>
        </a:p>
      </dgm:t>
    </dgm:pt>
    <dgm:pt modelId="{61B7A20E-0DC2-4D0E-90FF-054816271C5F}" type="parTrans" cxnId="{40F7777A-844A-4064-9629-9F012311A576}">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0D779410-98E2-4EF5-A20C-2AA5530A0B7B}" type="sibTrans" cxnId="{40F7777A-844A-4064-9629-9F012311A576}">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6DD5D573-41DB-4195-9C78-174B7AE1295F}">
      <dgm:prSet/>
      <dgm:spPr/>
      <dgm:t>
        <a:bodyPr/>
        <a:lstStyle/>
        <a:p>
          <a:r>
            <a:rPr lang="mr-IN" dirty="0">
              <a:latin typeface="Nirmala UI" panose="020B0502040204020203" pitchFamily="34" charset="0"/>
              <a:ea typeface="Nirmala UI" panose="020B0502040204020203" pitchFamily="34" charset="0"/>
              <a:cs typeface="Nirmala UI" panose="020B0502040204020203" pitchFamily="34" charset="0"/>
            </a:rPr>
            <a:t>सुरु करायला सांगितल्यावर गटातील इतर चार विद्यार्थी पळत गट प्रमुखाकडे जातील आणि त्याच्या कडून कागद घेऊन </a:t>
          </a:r>
          <a:r>
            <a:rPr lang="hi-IN" dirty="0">
              <a:latin typeface="Nirmala UI" panose="020B0502040204020203" pitchFamily="34" charset="0"/>
              <a:ea typeface="Nirmala UI" panose="020B0502040204020203" pitchFamily="34" charset="0"/>
              <a:cs typeface="Nirmala UI" panose="020B0502040204020203" pitchFamily="34" charset="0"/>
            </a:rPr>
            <a:t>A2/B2</a:t>
          </a:r>
          <a:r>
            <a:rPr lang="mr-IN" dirty="0">
              <a:latin typeface="Nirmala UI" panose="020B0502040204020203" pitchFamily="34" charset="0"/>
              <a:ea typeface="Nirmala UI" panose="020B0502040204020203" pitchFamily="34" charset="0"/>
              <a:cs typeface="Nirmala UI" panose="020B0502040204020203" pitchFamily="34" charset="0"/>
            </a:rPr>
            <a:t> या स्थानांकडे धावत जातील. </a:t>
          </a:r>
          <a:endParaRPr lang="en-US" dirty="0">
            <a:latin typeface="Nirmala UI" panose="020B0502040204020203" pitchFamily="34" charset="0"/>
            <a:ea typeface="Nirmala UI" panose="020B0502040204020203" pitchFamily="34" charset="0"/>
            <a:cs typeface="Nirmala UI" panose="020B0502040204020203" pitchFamily="34" charset="0"/>
          </a:endParaRPr>
        </a:p>
      </dgm:t>
    </dgm:pt>
    <dgm:pt modelId="{FA8EC533-B17C-409C-9899-274DD916A12C}" type="parTrans" cxnId="{E03F35FD-7BEE-4241-A536-DE73B57D2E61}">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3424967D-A84D-4C74-90BB-BD607BF2542B}" type="sibTrans" cxnId="{E03F35FD-7BEE-4241-A536-DE73B57D2E61}">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A6F34CAE-1608-40A2-8AFF-756C674982A2}">
      <dgm:prSet/>
      <dgm:spPr/>
      <dgm:t>
        <a:bodyPr/>
        <a:lstStyle/>
        <a:p>
          <a:r>
            <a:rPr lang="hi-IN" dirty="0">
              <a:latin typeface="Nirmala UI" panose="020B0502040204020203" pitchFamily="34" charset="0"/>
              <a:ea typeface="Nirmala UI" panose="020B0502040204020203" pitchFamily="34" charset="0"/>
              <a:cs typeface="Nirmala UI" panose="020B0502040204020203" pitchFamily="34" charset="0"/>
            </a:rPr>
            <a:t>केवल</a:t>
          </a:r>
          <a:r>
            <a:rPr lang="mr-IN" dirty="0">
              <a:latin typeface="Nirmala UI" panose="020B0502040204020203" pitchFamily="34" charset="0"/>
              <a:ea typeface="Nirmala UI" panose="020B0502040204020203" pitchFamily="34" charset="0"/>
              <a:cs typeface="Nirmala UI" panose="020B0502040204020203" pitchFamily="34" charset="0"/>
            </a:rPr>
            <a:t> लाल रंगाचा कागद असेल तरच विद्यार्थी पळत जाईल. जर पिवळा कागद मिळाला तर तो विद्यार्थी बाद होईल आणि बाजूला उभा राहील. </a:t>
          </a:r>
          <a:endParaRPr lang="en-US" dirty="0">
            <a:latin typeface="Nirmala UI" panose="020B0502040204020203" pitchFamily="34" charset="0"/>
            <a:ea typeface="Nirmala UI" panose="020B0502040204020203" pitchFamily="34" charset="0"/>
            <a:cs typeface="Nirmala UI" panose="020B0502040204020203" pitchFamily="34" charset="0"/>
          </a:endParaRPr>
        </a:p>
      </dgm:t>
    </dgm:pt>
    <dgm:pt modelId="{8D8018BD-62F6-4464-ADB5-2302E137BA1D}" type="parTrans" cxnId="{C03ED4DB-0085-4C81-A715-59921DC3904D}">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33C5F7B3-7548-42A7-BA0D-CACD6644FAF6}" type="sibTrans" cxnId="{C03ED4DB-0085-4C81-A715-59921DC3904D}">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A890DB70-8B63-4791-B25F-36734C3793F4}">
      <dgm:prSet/>
      <dgm:spPr/>
      <dgm:t>
        <a:bodyPr/>
        <a:lstStyle/>
        <a:p>
          <a:r>
            <a:rPr lang="mr-IN" dirty="0">
              <a:latin typeface="Nirmala UI" panose="020B0502040204020203" pitchFamily="34" charset="0"/>
              <a:ea typeface="Nirmala UI" panose="020B0502040204020203" pitchFamily="34" charset="0"/>
              <a:cs typeface="Nirmala UI" panose="020B0502040204020203" pitchFamily="34" charset="0"/>
            </a:rPr>
            <a:t>पुढची कागदे गट प्रमुख पुढच्या 4 जणांना देईल</a:t>
          </a:r>
          <a:endParaRPr lang="en-US" dirty="0">
            <a:latin typeface="Nirmala UI" panose="020B0502040204020203" pitchFamily="34" charset="0"/>
            <a:ea typeface="Nirmala UI" panose="020B0502040204020203" pitchFamily="34" charset="0"/>
            <a:cs typeface="Nirmala UI" panose="020B0502040204020203" pitchFamily="34" charset="0"/>
          </a:endParaRPr>
        </a:p>
      </dgm:t>
    </dgm:pt>
    <dgm:pt modelId="{ED526349-5C71-42CC-936D-20FA8E065959}" type="parTrans" cxnId="{2A2C7B5E-E571-4542-A469-D678FC8C2CD7}">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4FBFEE61-4AE7-4F14-847D-688032B1FDE5}" type="sibTrans" cxnId="{2A2C7B5E-E571-4542-A469-D678FC8C2CD7}">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A5C256C8-F57D-44D6-A6D9-6C6BFA0F4FBC}">
      <dgm:prSet/>
      <dgm:spPr/>
      <dgm:t>
        <a:bodyPr/>
        <a:lstStyle/>
        <a:p>
          <a:r>
            <a:rPr lang="mr-IN" dirty="0">
              <a:latin typeface="Nirmala UI" panose="020B0502040204020203" pitchFamily="34" charset="0"/>
              <a:ea typeface="Nirmala UI" panose="020B0502040204020203" pitchFamily="34" charset="0"/>
              <a:cs typeface="Nirmala UI" panose="020B0502040204020203" pitchFamily="34" charset="0"/>
            </a:rPr>
            <a:t>चला पाहूया कोणता समूह सगळ्यात जास्त ऑक्सिजन घेऊ शकतो. </a:t>
          </a:r>
          <a:r>
            <a:rPr lang="hi-IN" dirty="0">
              <a:latin typeface="Nirmala UI" panose="020B0502040204020203" pitchFamily="34" charset="0"/>
              <a:ea typeface="Nirmala UI" panose="020B0502040204020203" pitchFamily="34" charset="0"/>
              <a:cs typeface="Nirmala UI" panose="020B0502040204020203" pitchFamily="34" charset="0"/>
            </a:rPr>
            <a:t>(</a:t>
          </a:r>
          <a:r>
            <a:rPr lang="mr-IN" dirty="0">
              <a:latin typeface="Nirmala UI" panose="020B0502040204020203" pitchFamily="34" charset="0"/>
              <a:ea typeface="Nirmala UI" panose="020B0502040204020203" pitchFamily="34" charset="0"/>
              <a:cs typeface="Nirmala UI" panose="020B0502040204020203" pitchFamily="34" charset="0"/>
            </a:rPr>
            <a:t> कुठल्या गटाचे विद्यार्थी त्यांना दिलेल्या स्थानावर किती अधिक विद्यार्थी गोळा होताय ते पाहूया )</a:t>
          </a:r>
          <a:endParaRPr lang="en-US" dirty="0">
            <a:latin typeface="Nirmala UI" panose="020B0502040204020203" pitchFamily="34" charset="0"/>
            <a:ea typeface="Nirmala UI" panose="020B0502040204020203" pitchFamily="34" charset="0"/>
            <a:cs typeface="Nirmala UI" panose="020B0502040204020203" pitchFamily="34" charset="0"/>
          </a:endParaRPr>
        </a:p>
      </dgm:t>
    </dgm:pt>
    <dgm:pt modelId="{196AEEA5-5A89-4CF6-9F02-6E1443FFFCE9}" type="parTrans" cxnId="{A25D7F40-E608-448E-AAE7-9D529C57D75A}">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9ABF01CC-1B1D-4A9A-BF3B-84EB18670CEB}" type="sibTrans" cxnId="{A25D7F40-E608-448E-AAE7-9D529C57D75A}">
      <dgm:prSet/>
      <dgm:spPr/>
      <dgm:t>
        <a:bodyPr/>
        <a:lstStyle/>
        <a:p>
          <a:endParaRPr lang="en-US">
            <a:latin typeface="Nirmala UI" panose="020B0502040204020203" pitchFamily="34" charset="0"/>
            <a:ea typeface="Nirmala UI" panose="020B0502040204020203" pitchFamily="34" charset="0"/>
            <a:cs typeface="Nirmala UI" panose="020B0502040204020203" pitchFamily="34" charset="0"/>
          </a:endParaRPr>
        </a:p>
      </dgm:t>
    </dgm:pt>
    <dgm:pt modelId="{78B32A6F-9478-A144-92B7-458E3DA3B572}" type="pres">
      <dgm:prSet presAssocID="{E03711E9-90C5-49B7-96A2-48239219E930}" presName="vert0" presStyleCnt="0">
        <dgm:presLayoutVars>
          <dgm:dir/>
          <dgm:animOne val="branch"/>
          <dgm:animLvl val="lvl"/>
        </dgm:presLayoutVars>
      </dgm:prSet>
      <dgm:spPr/>
      <dgm:t>
        <a:bodyPr/>
        <a:lstStyle/>
        <a:p>
          <a:endParaRPr lang="en-US"/>
        </a:p>
      </dgm:t>
    </dgm:pt>
    <dgm:pt modelId="{54AF4D35-8BF9-7E4C-94D5-1578C8AE5F2E}" type="pres">
      <dgm:prSet presAssocID="{812D7D93-F6E0-425E-A1B4-7A8C0AFB0903}" presName="thickLine" presStyleLbl="alignNode1" presStyleIdx="0" presStyleCnt="6"/>
      <dgm:spPr/>
    </dgm:pt>
    <dgm:pt modelId="{1D2D22AB-3DCF-1445-B134-B5B29E284F5B}" type="pres">
      <dgm:prSet presAssocID="{812D7D93-F6E0-425E-A1B4-7A8C0AFB0903}" presName="horz1" presStyleCnt="0"/>
      <dgm:spPr/>
    </dgm:pt>
    <dgm:pt modelId="{E8A29F34-B818-2149-8DA5-53A18E65732E}" type="pres">
      <dgm:prSet presAssocID="{812D7D93-F6E0-425E-A1B4-7A8C0AFB0903}" presName="tx1" presStyleLbl="revTx" presStyleIdx="0" presStyleCnt="6"/>
      <dgm:spPr/>
      <dgm:t>
        <a:bodyPr/>
        <a:lstStyle/>
        <a:p>
          <a:endParaRPr lang="en-US"/>
        </a:p>
      </dgm:t>
    </dgm:pt>
    <dgm:pt modelId="{529FC4F7-12B8-A548-823C-C04083CBC56E}" type="pres">
      <dgm:prSet presAssocID="{812D7D93-F6E0-425E-A1B4-7A8C0AFB0903}" presName="vert1" presStyleCnt="0"/>
      <dgm:spPr/>
    </dgm:pt>
    <dgm:pt modelId="{A8DE7472-F980-DB40-ADB5-6A5F5F152747}" type="pres">
      <dgm:prSet presAssocID="{471A64DA-C074-4482-A62D-CBEF76EDD3ED}" presName="thickLine" presStyleLbl="alignNode1" presStyleIdx="1" presStyleCnt="6"/>
      <dgm:spPr/>
    </dgm:pt>
    <dgm:pt modelId="{6AD80AA8-46C3-1A40-A29B-5A87E807AF81}" type="pres">
      <dgm:prSet presAssocID="{471A64DA-C074-4482-A62D-CBEF76EDD3ED}" presName="horz1" presStyleCnt="0"/>
      <dgm:spPr/>
    </dgm:pt>
    <dgm:pt modelId="{5322B61E-D6CB-6145-B415-DB7F28387433}" type="pres">
      <dgm:prSet presAssocID="{471A64DA-C074-4482-A62D-CBEF76EDD3ED}" presName="tx1" presStyleLbl="revTx" presStyleIdx="1" presStyleCnt="6"/>
      <dgm:spPr/>
      <dgm:t>
        <a:bodyPr/>
        <a:lstStyle/>
        <a:p>
          <a:endParaRPr lang="en-US"/>
        </a:p>
      </dgm:t>
    </dgm:pt>
    <dgm:pt modelId="{017A9CB9-22FF-C548-B75F-8E5314B8A7C3}" type="pres">
      <dgm:prSet presAssocID="{471A64DA-C074-4482-A62D-CBEF76EDD3ED}" presName="vert1" presStyleCnt="0"/>
      <dgm:spPr/>
    </dgm:pt>
    <dgm:pt modelId="{C45ADD83-E484-B343-82EF-4972EE504CF0}" type="pres">
      <dgm:prSet presAssocID="{6DD5D573-41DB-4195-9C78-174B7AE1295F}" presName="thickLine" presStyleLbl="alignNode1" presStyleIdx="2" presStyleCnt="6"/>
      <dgm:spPr/>
    </dgm:pt>
    <dgm:pt modelId="{7B8B50E5-F823-A54F-BB50-019E2A68CD57}" type="pres">
      <dgm:prSet presAssocID="{6DD5D573-41DB-4195-9C78-174B7AE1295F}" presName="horz1" presStyleCnt="0"/>
      <dgm:spPr/>
    </dgm:pt>
    <dgm:pt modelId="{237399CE-5A85-1147-9867-B5251D01E29A}" type="pres">
      <dgm:prSet presAssocID="{6DD5D573-41DB-4195-9C78-174B7AE1295F}" presName="tx1" presStyleLbl="revTx" presStyleIdx="2" presStyleCnt="6"/>
      <dgm:spPr/>
      <dgm:t>
        <a:bodyPr/>
        <a:lstStyle/>
        <a:p>
          <a:endParaRPr lang="en-US"/>
        </a:p>
      </dgm:t>
    </dgm:pt>
    <dgm:pt modelId="{E89959A0-F0BB-9344-98CB-EA951508C084}" type="pres">
      <dgm:prSet presAssocID="{6DD5D573-41DB-4195-9C78-174B7AE1295F}" presName="vert1" presStyleCnt="0"/>
      <dgm:spPr/>
    </dgm:pt>
    <dgm:pt modelId="{966EEE8B-F6AE-5C4C-A4B4-9985851A482D}" type="pres">
      <dgm:prSet presAssocID="{A6F34CAE-1608-40A2-8AFF-756C674982A2}" presName="thickLine" presStyleLbl="alignNode1" presStyleIdx="3" presStyleCnt="6"/>
      <dgm:spPr/>
    </dgm:pt>
    <dgm:pt modelId="{0E9A5B63-0874-AA47-A285-C035D8975BE6}" type="pres">
      <dgm:prSet presAssocID="{A6F34CAE-1608-40A2-8AFF-756C674982A2}" presName="horz1" presStyleCnt="0"/>
      <dgm:spPr/>
    </dgm:pt>
    <dgm:pt modelId="{8F7BB6C1-0E21-694D-B066-10B37DFC68F3}" type="pres">
      <dgm:prSet presAssocID="{A6F34CAE-1608-40A2-8AFF-756C674982A2}" presName="tx1" presStyleLbl="revTx" presStyleIdx="3" presStyleCnt="6"/>
      <dgm:spPr/>
      <dgm:t>
        <a:bodyPr/>
        <a:lstStyle/>
        <a:p>
          <a:endParaRPr lang="en-US"/>
        </a:p>
      </dgm:t>
    </dgm:pt>
    <dgm:pt modelId="{A2E2D389-6BA3-C147-8A63-0463047C41E9}" type="pres">
      <dgm:prSet presAssocID="{A6F34CAE-1608-40A2-8AFF-756C674982A2}" presName="vert1" presStyleCnt="0"/>
      <dgm:spPr/>
    </dgm:pt>
    <dgm:pt modelId="{0B27727E-8801-1248-AF6F-9E427766E0ED}" type="pres">
      <dgm:prSet presAssocID="{A890DB70-8B63-4791-B25F-36734C3793F4}" presName="thickLine" presStyleLbl="alignNode1" presStyleIdx="4" presStyleCnt="6"/>
      <dgm:spPr/>
    </dgm:pt>
    <dgm:pt modelId="{909EACE7-5FD2-044B-8C72-E3972B0DA182}" type="pres">
      <dgm:prSet presAssocID="{A890DB70-8B63-4791-B25F-36734C3793F4}" presName="horz1" presStyleCnt="0"/>
      <dgm:spPr/>
    </dgm:pt>
    <dgm:pt modelId="{399B4C8F-6484-B342-9A28-8457FD54EA8F}" type="pres">
      <dgm:prSet presAssocID="{A890DB70-8B63-4791-B25F-36734C3793F4}" presName="tx1" presStyleLbl="revTx" presStyleIdx="4" presStyleCnt="6"/>
      <dgm:spPr/>
      <dgm:t>
        <a:bodyPr/>
        <a:lstStyle/>
        <a:p>
          <a:endParaRPr lang="en-US"/>
        </a:p>
      </dgm:t>
    </dgm:pt>
    <dgm:pt modelId="{E6C684A5-D765-F842-BE6A-D279D7D02610}" type="pres">
      <dgm:prSet presAssocID="{A890DB70-8B63-4791-B25F-36734C3793F4}" presName="vert1" presStyleCnt="0"/>
      <dgm:spPr/>
    </dgm:pt>
    <dgm:pt modelId="{7C82D975-9377-2946-8832-3D35DD57B151}" type="pres">
      <dgm:prSet presAssocID="{A5C256C8-F57D-44D6-A6D9-6C6BFA0F4FBC}" presName="thickLine" presStyleLbl="alignNode1" presStyleIdx="5" presStyleCnt="6"/>
      <dgm:spPr/>
    </dgm:pt>
    <dgm:pt modelId="{0721B4F6-725C-F841-99E5-6FE374FAC9ED}" type="pres">
      <dgm:prSet presAssocID="{A5C256C8-F57D-44D6-A6D9-6C6BFA0F4FBC}" presName="horz1" presStyleCnt="0"/>
      <dgm:spPr/>
    </dgm:pt>
    <dgm:pt modelId="{22470F55-BB88-2E46-B486-851653DCB07C}" type="pres">
      <dgm:prSet presAssocID="{A5C256C8-F57D-44D6-A6D9-6C6BFA0F4FBC}" presName="tx1" presStyleLbl="revTx" presStyleIdx="5" presStyleCnt="6"/>
      <dgm:spPr/>
      <dgm:t>
        <a:bodyPr/>
        <a:lstStyle/>
        <a:p>
          <a:endParaRPr lang="en-US"/>
        </a:p>
      </dgm:t>
    </dgm:pt>
    <dgm:pt modelId="{44DA5750-780F-5641-AB16-80FB230DB654}" type="pres">
      <dgm:prSet presAssocID="{A5C256C8-F57D-44D6-A6D9-6C6BFA0F4FBC}" presName="vert1" presStyleCnt="0"/>
      <dgm:spPr/>
    </dgm:pt>
  </dgm:ptLst>
  <dgm:cxnLst>
    <dgm:cxn modelId="{A25D7F40-E608-448E-AAE7-9D529C57D75A}" srcId="{E03711E9-90C5-49B7-96A2-48239219E930}" destId="{A5C256C8-F57D-44D6-A6D9-6C6BFA0F4FBC}" srcOrd="5" destOrd="0" parTransId="{196AEEA5-5A89-4CF6-9F02-6E1443FFFCE9}" sibTransId="{9ABF01CC-1B1D-4A9A-BF3B-84EB18670CEB}"/>
    <dgm:cxn modelId="{66E42042-FD21-F34F-84CF-6AA7581BF2CF}" type="presOf" srcId="{812D7D93-F6E0-425E-A1B4-7A8C0AFB0903}" destId="{E8A29F34-B818-2149-8DA5-53A18E65732E}" srcOrd="0" destOrd="0" presId="urn:microsoft.com/office/officeart/2008/layout/LinedList"/>
    <dgm:cxn modelId="{C03ED4DB-0085-4C81-A715-59921DC3904D}" srcId="{E03711E9-90C5-49B7-96A2-48239219E930}" destId="{A6F34CAE-1608-40A2-8AFF-756C674982A2}" srcOrd="3" destOrd="0" parTransId="{8D8018BD-62F6-4464-ADB5-2302E137BA1D}" sibTransId="{33C5F7B3-7548-42A7-BA0D-CACD6644FAF6}"/>
    <dgm:cxn modelId="{3027D1BB-F082-3E4C-BAB2-75EC20EC5D65}" type="presOf" srcId="{6DD5D573-41DB-4195-9C78-174B7AE1295F}" destId="{237399CE-5A85-1147-9867-B5251D01E29A}" srcOrd="0" destOrd="0" presId="urn:microsoft.com/office/officeart/2008/layout/LinedList"/>
    <dgm:cxn modelId="{40F7777A-844A-4064-9629-9F012311A576}" srcId="{E03711E9-90C5-49B7-96A2-48239219E930}" destId="{471A64DA-C074-4482-A62D-CBEF76EDD3ED}" srcOrd="1" destOrd="0" parTransId="{61B7A20E-0DC2-4D0E-90FF-054816271C5F}" sibTransId="{0D779410-98E2-4EF5-A20C-2AA5530A0B7B}"/>
    <dgm:cxn modelId="{CA5081C7-A47D-9C41-BEE3-4F5E8330B0C5}" type="presOf" srcId="{471A64DA-C074-4482-A62D-CBEF76EDD3ED}" destId="{5322B61E-D6CB-6145-B415-DB7F28387433}" srcOrd="0" destOrd="0" presId="urn:microsoft.com/office/officeart/2008/layout/LinedList"/>
    <dgm:cxn modelId="{C5FECC5A-D569-2341-AF1F-6691D86292F3}" type="presOf" srcId="{A5C256C8-F57D-44D6-A6D9-6C6BFA0F4FBC}" destId="{22470F55-BB88-2E46-B486-851653DCB07C}" srcOrd="0" destOrd="0" presId="urn:microsoft.com/office/officeart/2008/layout/LinedList"/>
    <dgm:cxn modelId="{E03F35FD-7BEE-4241-A536-DE73B57D2E61}" srcId="{E03711E9-90C5-49B7-96A2-48239219E930}" destId="{6DD5D573-41DB-4195-9C78-174B7AE1295F}" srcOrd="2" destOrd="0" parTransId="{FA8EC533-B17C-409C-9899-274DD916A12C}" sibTransId="{3424967D-A84D-4C74-90BB-BD607BF2542B}"/>
    <dgm:cxn modelId="{99DE265F-9790-4749-999A-AB1EB0630D6B}" type="presOf" srcId="{A6F34CAE-1608-40A2-8AFF-756C674982A2}" destId="{8F7BB6C1-0E21-694D-B066-10B37DFC68F3}" srcOrd="0" destOrd="0" presId="urn:microsoft.com/office/officeart/2008/layout/LinedList"/>
    <dgm:cxn modelId="{2A2C7B5E-E571-4542-A469-D678FC8C2CD7}" srcId="{E03711E9-90C5-49B7-96A2-48239219E930}" destId="{A890DB70-8B63-4791-B25F-36734C3793F4}" srcOrd="4" destOrd="0" parTransId="{ED526349-5C71-42CC-936D-20FA8E065959}" sibTransId="{4FBFEE61-4AE7-4F14-847D-688032B1FDE5}"/>
    <dgm:cxn modelId="{603266CC-5DA9-4A04-88DB-F5174BD5DE43}" srcId="{E03711E9-90C5-49B7-96A2-48239219E930}" destId="{812D7D93-F6E0-425E-A1B4-7A8C0AFB0903}" srcOrd="0" destOrd="0" parTransId="{FA29796C-05F1-431D-90B0-C620291985B9}" sibTransId="{093EDE88-B58B-4209-BEF8-6D7648FB3F59}"/>
    <dgm:cxn modelId="{28426FE3-ECEB-B147-BBC2-C185DB0FDA5C}" type="presOf" srcId="{E03711E9-90C5-49B7-96A2-48239219E930}" destId="{78B32A6F-9478-A144-92B7-458E3DA3B572}" srcOrd="0" destOrd="0" presId="urn:microsoft.com/office/officeart/2008/layout/LinedList"/>
    <dgm:cxn modelId="{6F93F233-FFE0-0342-8FA2-ED060453F921}" type="presOf" srcId="{A890DB70-8B63-4791-B25F-36734C3793F4}" destId="{399B4C8F-6484-B342-9A28-8457FD54EA8F}" srcOrd="0" destOrd="0" presId="urn:microsoft.com/office/officeart/2008/layout/LinedList"/>
    <dgm:cxn modelId="{B5071362-79FA-C847-99C2-49F8DE63B718}" type="presParOf" srcId="{78B32A6F-9478-A144-92B7-458E3DA3B572}" destId="{54AF4D35-8BF9-7E4C-94D5-1578C8AE5F2E}" srcOrd="0" destOrd="0" presId="urn:microsoft.com/office/officeart/2008/layout/LinedList"/>
    <dgm:cxn modelId="{FFF62A1E-EDE2-CB43-BF68-10B8E4C330E0}" type="presParOf" srcId="{78B32A6F-9478-A144-92B7-458E3DA3B572}" destId="{1D2D22AB-3DCF-1445-B134-B5B29E284F5B}" srcOrd="1" destOrd="0" presId="urn:microsoft.com/office/officeart/2008/layout/LinedList"/>
    <dgm:cxn modelId="{1EEA5D48-5090-6746-9FA5-C94CC9216D7C}" type="presParOf" srcId="{1D2D22AB-3DCF-1445-B134-B5B29E284F5B}" destId="{E8A29F34-B818-2149-8DA5-53A18E65732E}" srcOrd="0" destOrd="0" presId="urn:microsoft.com/office/officeart/2008/layout/LinedList"/>
    <dgm:cxn modelId="{52F73AE9-FE5A-8F40-8F37-6E562A858176}" type="presParOf" srcId="{1D2D22AB-3DCF-1445-B134-B5B29E284F5B}" destId="{529FC4F7-12B8-A548-823C-C04083CBC56E}" srcOrd="1" destOrd="0" presId="urn:microsoft.com/office/officeart/2008/layout/LinedList"/>
    <dgm:cxn modelId="{C66E0C7C-558E-4F49-8E08-0D7FB3B2EAD9}" type="presParOf" srcId="{78B32A6F-9478-A144-92B7-458E3DA3B572}" destId="{A8DE7472-F980-DB40-ADB5-6A5F5F152747}" srcOrd="2" destOrd="0" presId="urn:microsoft.com/office/officeart/2008/layout/LinedList"/>
    <dgm:cxn modelId="{B664E7D4-1068-EF43-AF4F-44E9BA8AE82F}" type="presParOf" srcId="{78B32A6F-9478-A144-92B7-458E3DA3B572}" destId="{6AD80AA8-46C3-1A40-A29B-5A87E807AF81}" srcOrd="3" destOrd="0" presId="urn:microsoft.com/office/officeart/2008/layout/LinedList"/>
    <dgm:cxn modelId="{0C2B2192-8972-2843-BAE7-5F1A769A7BD1}" type="presParOf" srcId="{6AD80AA8-46C3-1A40-A29B-5A87E807AF81}" destId="{5322B61E-D6CB-6145-B415-DB7F28387433}" srcOrd="0" destOrd="0" presId="urn:microsoft.com/office/officeart/2008/layout/LinedList"/>
    <dgm:cxn modelId="{66AD38BE-004D-CA4C-8F29-CD2072140914}" type="presParOf" srcId="{6AD80AA8-46C3-1A40-A29B-5A87E807AF81}" destId="{017A9CB9-22FF-C548-B75F-8E5314B8A7C3}" srcOrd="1" destOrd="0" presId="urn:microsoft.com/office/officeart/2008/layout/LinedList"/>
    <dgm:cxn modelId="{FBDD7430-8529-954C-8ABC-379DF36D12A9}" type="presParOf" srcId="{78B32A6F-9478-A144-92B7-458E3DA3B572}" destId="{C45ADD83-E484-B343-82EF-4972EE504CF0}" srcOrd="4" destOrd="0" presId="urn:microsoft.com/office/officeart/2008/layout/LinedList"/>
    <dgm:cxn modelId="{40020E66-451A-D64F-9D55-338FBE94DF99}" type="presParOf" srcId="{78B32A6F-9478-A144-92B7-458E3DA3B572}" destId="{7B8B50E5-F823-A54F-BB50-019E2A68CD57}" srcOrd="5" destOrd="0" presId="urn:microsoft.com/office/officeart/2008/layout/LinedList"/>
    <dgm:cxn modelId="{929F1BA5-5B43-FC4B-A01C-A53072AA2470}" type="presParOf" srcId="{7B8B50E5-F823-A54F-BB50-019E2A68CD57}" destId="{237399CE-5A85-1147-9867-B5251D01E29A}" srcOrd="0" destOrd="0" presId="urn:microsoft.com/office/officeart/2008/layout/LinedList"/>
    <dgm:cxn modelId="{62F1322C-D6BE-E641-9CF4-30B05990FA23}" type="presParOf" srcId="{7B8B50E5-F823-A54F-BB50-019E2A68CD57}" destId="{E89959A0-F0BB-9344-98CB-EA951508C084}" srcOrd="1" destOrd="0" presId="urn:microsoft.com/office/officeart/2008/layout/LinedList"/>
    <dgm:cxn modelId="{344B6B82-7310-7E4B-ABE3-C0B033185ECD}" type="presParOf" srcId="{78B32A6F-9478-A144-92B7-458E3DA3B572}" destId="{966EEE8B-F6AE-5C4C-A4B4-9985851A482D}" srcOrd="6" destOrd="0" presId="urn:microsoft.com/office/officeart/2008/layout/LinedList"/>
    <dgm:cxn modelId="{4EE00E3C-1BDB-764A-B6A1-F59D830AD0A1}" type="presParOf" srcId="{78B32A6F-9478-A144-92B7-458E3DA3B572}" destId="{0E9A5B63-0874-AA47-A285-C035D8975BE6}" srcOrd="7" destOrd="0" presId="urn:microsoft.com/office/officeart/2008/layout/LinedList"/>
    <dgm:cxn modelId="{58B5D49C-5F79-6E4E-A2EC-3434D56B4CC6}" type="presParOf" srcId="{0E9A5B63-0874-AA47-A285-C035D8975BE6}" destId="{8F7BB6C1-0E21-694D-B066-10B37DFC68F3}" srcOrd="0" destOrd="0" presId="urn:microsoft.com/office/officeart/2008/layout/LinedList"/>
    <dgm:cxn modelId="{BBC50BCB-3DBB-574D-B00B-80933569800E}" type="presParOf" srcId="{0E9A5B63-0874-AA47-A285-C035D8975BE6}" destId="{A2E2D389-6BA3-C147-8A63-0463047C41E9}" srcOrd="1" destOrd="0" presId="urn:microsoft.com/office/officeart/2008/layout/LinedList"/>
    <dgm:cxn modelId="{C8627776-E100-2B49-8079-E373E550F974}" type="presParOf" srcId="{78B32A6F-9478-A144-92B7-458E3DA3B572}" destId="{0B27727E-8801-1248-AF6F-9E427766E0ED}" srcOrd="8" destOrd="0" presId="urn:microsoft.com/office/officeart/2008/layout/LinedList"/>
    <dgm:cxn modelId="{0AD42FD2-AEE0-F446-A2EA-C830BBD60561}" type="presParOf" srcId="{78B32A6F-9478-A144-92B7-458E3DA3B572}" destId="{909EACE7-5FD2-044B-8C72-E3972B0DA182}" srcOrd="9" destOrd="0" presId="urn:microsoft.com/office/officeart/2008/layout/LinedList"/>
    <dgm:cxn modelId="{C3E6B115-4CFE-9B47-98AA-A635A7275D2F}" type="presParOf" srcId="{909EACE7-5FD2-044B-8C72-E3972B0DA182}" destId="{399B4C8F-6484-B342-9A28-8457FD54EA8F}" srcOrd="0" destOrd="0" presId="urn:microsoft.com/office/officeart/2008/layout/LinedList"/>
    <dgm:cxn modelId="{32AEBC30-BA28-224A-958A-C0B1FD0A97FE}" type="presParOf" srcId="{909EACE7-5FD2-044B-8C72-E3972B0DA182}" destId="{E6C684A5-D765-F842-BE6A-D279D7D02610}" srcOrd="1" destOrd="0" presId="urn:microsoft.com/office/officeart/2008/layout/LinedList"/>
    <dgm:cxn modelId="{7DBF6436-86A0-6740-BC2C-341042107CFB}" type="presParOf" srcId="{78B32A6F-9478-A144-92B7-458E3DA3B572}" destId="{7C82D975-9377-2946-8832-3D35DD57B151}" srcOrd="10" destOrd="0" presId="urn:microsoft.com/office/officeart/2008/layout/LinedList"/>
    <dgm:cxn modelId="{A7346F81-B4D8-5744-A863-A0AFFF2283B1}" type="presParOf" srcId="{78B32A6F-9478-A144-92B7-458E3DA3B572}" destId="{0721B4F6-725C-F841-99E5-6FE374FAC9ED}" srcOrd="11" destOrd="0" presId="urn:microsoft.com/office/officeart/2008/layout/LinedList"/>
    <dgm:cxn modelId="{CB5F2F77-384F-F14B-805A-327DF1318862}" type="presParOf" srcId="{0721B4F6-725C-F841-99E5-6FE374FAC9ED}" destId="{22470F55-BB88-2E46-B486-851653DCB07C}" srcOrd="0" destOrd="0" presId="urn:microsoft.com/office/officeart/2008/layout/LinedList"/>
    <dgm:cxn modelId="{87C27469-B6EF-B342-A584-D3BF19038083}" type="presParOf" srcId="{0721B4F6-725C-F841-99E5-6FE374FAC9ED}" destId="{44DA5750-780F-5641-AB16-80FB230DB65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E8C6B7-1F1D-4090-A734-FB73711E1B7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0828CC0-6D77-41B8-B314-C10E5E6AD121}">
      <dgm:prSet/>
      <dgm:spPr/>
      <dgm:t>
        <a:bodyPr/>
        <a:lstStyle/>
        <a:p>
          <a:r>
            <a:rPr lang="hi-IN" dirty="0">
              <a:latin typeface="Nirmala UI" panose="020B0502040204020203" pitchFamily="34" charset="0"/>
              <a:ea typeface="Nirmala UI" panose="020B0502040204020203" pitchFamily="34" charset="0"/>
              <a:cs typeface="Nirmala UI" panose="020B0502040204020203" pitchFamily="34" charset="0"/>
            </a:rPr>
            <a:t>अॅनिमिया</a:t>
          </a:r>
          <a:r>
            <a:rPr lang="en-US" dirty="0">
              <a:latin typeface="Nirmala UI" panose="020B0502040204020203" pitchFamily="34" charset="0"/>
              <a:ea typeface="Nirmala UI" panose="020B0502040204020203" pitchFamily="34" charset="0"/>
              <a:cs typeface="Nirmala UI" panose="020B0502040204020203" pitchFamily="34" charset="0"/>
            </a:rPr>
            <a:t> </a:t>
          </a:r>
          <a:r>
            <a:rPr lang="mr-IN" dirty="0">
              <a:latin typeface="Nirmala UI" panose="020B0502040204020203" pitchFamily="34" charset="0"/>
              <a:ea typeface="Nirmala UI" panose="020B0502040204020203" pitchFamily="34" charset="0"/>
              <a:cs typeface="Nirmala UI" panose="020B0502040204020203" pitchFamily="34" charset="0"/>
            </a:rPr>
            <a:t>या कारणांनी होऊ शकतो </a:t>
          </a:r>
          <a:endParaRPr lang="en-US" dirty="0">
            <a:latin typeface="Nirmala UI" panose="020B0502040204020203" pitchFamily="34" charset="0"/>
            <a:ea typeface="Nirmala UI" panose="020B0502040204020203" pitchFamily="34" charset="0"/>
            <a:cs typeface="Nirmala UI" panose="020B0502040204020203" pitchFamily="34" charset="0"/>
          </a:endParaRPr>
        </a:p>
      </dgm:t>
    </dgm:pt>
    <dgm:pt modelId="{3C938F59-D6F4-4DCD-BE1C-929A6B968CE1}" type="parTrans" cxnId="{1C4B3E02-E9B8-4903-A895-E72A086EE59D}">
      <dgm:prSet/>
      <dgm:spPr/>
      <dgm:t>
        <a:bodyPr/>
        <a:lstStyle/>
        <a:p>
          <a:endParaRPr lang="en-US"/>
        </a:p>
      </dgm:t>
    </dgm:pt>
    <dgm:pt modelId="{29F7AFA1-5481-4959-978A-26FF469ED2EF}" type="sibTrans" cxnId="{1C4B3E02-E9B8-4903-A895-E72A086EE59D}">
      <dgm:prSet/>
      <dgm:spPr/>
      <dgm:t>
        <a:bodyPr/>
        <a:lstStyle/>
        <a:p>
          <a:endParaRPr lang="en-US"/>
        </a:p>
      </dgm:t>
    </dgm:pt>
    <dgm:pt modelId="{C2AAC9FF-41B8-4A6E-B139-A7B0B4EFEDA9}">
      <dgm:prSet/>
      <dgm:spPr/>
      <dgm:t>
        <a:bodyPr/>
        <a:lstStyle/>
        <a:p>
          <a:r>
            <a:rPr lang="mr-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रक्तात लोहाची कमतरता</a:t>
          </a:r>
          <a:endParaRPr 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dgm:t>
    </dgm:pt>
    <dgm:pt modelId="{16FFC496-D2FE-459C-B732-9B7E6C7A42B1}" type="parTrans" cxnId="{55E2CE82-B43A-4DEE-852F-C790700ABF95}">
      <dgm:prSet/>
      <dgm:spPr/>
      <dgm:t>
        <a:bodyPr/>
        <a:lstStyle/>
        <a:p>
          <a:endParaRPr lang="en-US"/>
        </a:p>
      </dgm:t>
    </dgm:pt>
    <dgm:pt modelId="{12892E40-1E1A-4BFA-83BC-6E35CC41BBD8}" type="sibTrans" cxnId="{55E2CE82-B43A-4DEE-852F-C790700ABF95}">
      <dgm:prSet/>
      <dgm:spPr/>
      <dgm:t>
        <a:bodyPr/>
        <a:lstStyle/>
        <a:p>
          <a:endParaRPr lang="en-US"/>
        </a:p>
      </dgm:t>
    </dgm:pt>
    <dgm:pt modelId="{6A2B04B9-1420-2945-A784-9AF632D06009}">
      <dgm:prSet/>
      <dgm:spPr/>
      <dgm:t>
        <a:bodyPr/>
        <a:lstStyle/>
        <a:p>
          <a:r>
            <a:rPr lang="hi-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पोषण संबंधी समस्या</a:t>
          </a:r>
          <a:r>
            <a:rPr lang="mr-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 </a:t>
          </a:r>
          <a:r>
            <a:rPr lang="hi-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(फोलेट</a:t>
          </a:r>
          <a:r>
            <a:rPr lang="mr-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a:t>
          </a:r>
          <a:r>
            <a:rPr lang="hi-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 </a:t>
          </a:r>
          <a:r>
            <a:rPr lang="mr-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व्हिटामिन </a:t>
          </a:r>
          <a:r>
            <a:rPr lang="hi-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 B12 </a:t>
          </a:r>
          <a:r>
            <a:rPr lang="mr-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ची </a:t>
          </a:r>
          <a:r>
            <a:rPr lang="hi-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कमी)</a:t>
          </a:r>
          <a:endParaRPr 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dgm:t>
    </dgm:pt>
    <dgm:pt modelId="{D2D3E0DB-8D91-F74B-80D8-B8DDB09E19EA}" type="parTrans" cxnId="{3F4F26E0-B4BB-B745-8108-6A61B608F002}">
      <dgm:prSet/>
      <dgm:spPr/>
      <dgm:t>
        <a:bodyPr/>
        <a:lstStyle/>
        <a:p>
          <a:endParaRPr lang="en-GB"/>
        </a:p>
      </dgm:t>
    </dgm:pt>
    <dgm:pt modelId="{7E390F2E-6FF0-B541-8A15-211FB89F1BD0}" type="sibTrans" cxnId="{3F4F26E0-B4BB-B745-8108-6A61B608F002}">
      <dgm:prSet/>
      <dgm:spPr/>
      <dgm:t>
        <a:bodyPr/>
        <a:lstStyle/>
        <a:p>
          <a:endParaRPr lang="en-GB"/>
        </a:p>
      </dgm:t>
    </dgm:pt>
    <dgm:pt modelId="{8DBEB959-5EBE-FE48-B179-3FC9C11322BE}">
      <dgm:prSet/>
      <dgm:spPr/>
      <dgm:t>
        <a:bodyPr/>
        <a:lstStyle/>
        <a:p>
          <a:r>
            <a:rPr lang="hi-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संक्रमण (</a:t>
          </a:r>
          <a:r>
            <a:rPr lang="mr-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मातीतून होणारा </a:t>
          </a:r>
          <a:r>
            <a:rPr lang="hi-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 हेल्मिन्थे</a:t>
          </a:r>
          <a:r>
            <a:rPr lang="mr-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सीस </a:t>
          </a:r>
          <a:r>
            <a:rPr lang="hi-IN" dirty="0">
              <a:solidFill>
                <a:srgbClr val="FF0000"/>
              </a:solidFill>
              <a:latin typeface="Nirmala UI" panose="020B0502040204020203" pitchFamily="34" charset="0"/>
              <a:ea typeface="Nirmala UI" panose="020B0502040204020203" pitchFamily="34" charset="0"/>
              <a:cs typeface="Nirmala UI" panose="020B0502040204020203" pitchFamily="34" charset="0"/>
            </a:rPr>
            <a:t>)</a:t>
          </a:r>
          <a:endParaRPr 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dgm:t>
    </dgm:pt>
    <dgm:pt modelId="{C40E4EED-69AF-604A-94A5-7D6720A8F15F}" type="parTrans" cxnId="{84F7CD46-0875-D241-81CA-13544DC3AD5A}">
      <dgm:prSet/>
      <dgm:spPr/>
      <dgm:t>
        <a:bodyPr/>
        <a:lstStyle/>
        <a:p>
          <a:endParaRPr lang="en-GB"/>
        </a:p>
      </dgm:t>
    </dgm:pt>
    <dgm:pt modelId="{7F371EF6-CD4C-3F42-9B79-6BD40A323E91}" type="sibTrans" cxnId="{84F7CD46-0875-D241-81CA-13544DC3AD5A}">
      <dgm:prSet/>
      <dgm:spPr/>
      <dgm:t>
        <a:bodyPr/>
        <a:lstStyle/>
        <a:p>
          <a:endParaRPr lang="en-GB"/>
        </a:p>
      </dgm:t>
    </dgm:pt>
    <dgm:pt modelId="{47FFAEC5-9861-6145-984A-A03C3DDD591A}">
      <dgm:prSet/>
      <dgm:spPr/>
      <dgm:t>
        <a:bodyPr/>
        <a:lstStyle/>
        <a:p>
          <a:r>
            <a:rPr lang="mr-IN" dirty="0">
              <a:latin typeface="Nirmala UI" panose="020B0502040204020203" pitchFamily="34" charset="0"/>
              <a:ea typeface="Nirmala UI" panose="020B0502040204020203" pitchFamily="34" charset="0"/>
              <a:cs typeface="Nirmala UI" panose="020B0502040204020203" pitchFamily="34" charset="0"/>
            </a:rPr>
            <a:t>अनुवांशिक </a:t>
          </a:r>
          <a:r>
            <a:rPr lang="hi-IN" dirty="0">
              <a:latin typeface="Nirmala UI" panose="020B0502040204020203" pitchFamily="34" charset="0"/>
              <a:ea typeface="Nirmala UI" panose="020B0502040204020203" pitchFamily="34" charset="0"/>
              <a:cs typeface="Nirmala UI" panose="020B0502040204020203" pitchFamily="34" charset="0"/>
            </a:rPr>
            <a:t>रक्त विकार (सिकल सेल रोग, थैलेसीमिया)</a:t>
          </a:r>
          <a:endParaRPr 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dgm:t>
    </dgm:pt>
    <dgm:pt modelId="{46D7560B-9EE0-DB4A-8960-93C230BC183D}" type="parTrans" cxnId="{3A1912A7-BD65-D547-B83E-9B2954EC36DB}">
      <dgm:prSet/>
      <dgm:spPr/>
      <dgm:t>
        <a:bodyPr/>
        <a:lstStyle/>
        <a:p>
          <a:endParaRPr lang="en-GB"/>
        </a:p>
      </dgm:t>
    </dgm:pt>
    <dgm:pt modelId="{7F416C90-943A-A34E-9CF9-2D8030475901}" type="sibTrans" cxnId="{3A1912A7-BD65-D547-B83E-9B2954EC36DB}">
      <dgm:prSet/>
      <dgm:spPr/>
      <dgm:t>
        <a:bodyPr/>
        <a:lstStyle/>
        <a:p>
          <a:endParaRPr lang="en-GB"/>
        </a:p>
      </dgm:t>
    </dgm:pt>
    <dgm:pt modelId="{5082B9FA-C2E1-714C-A15B-35933C86ED1B}">
      <dgm:prSet/>
      <dgm:spPr/>
      <dgm:t>
        <a:bodyPr/>
        <a:lstStyle/>
        <a:p>
          <a:r>
            <a:rPr lang="hi-IN" dirty="0">
              <a:latin typeface="Nirmala UI" panose="020B0502040204020203" pitchFamily="34" charset="0"/>
              <a:ea typeface="Nirmala UI" panose="020B0502040204020203" pitchFamily="34" charset="0"/>
              <a:cs typeface="Nirmala UI" panose="020B0502040204020203" pitchFamily="34" charset="0"/>
            </a:rPr>
            <a:t>ल्यूकेमिया </a:t>
          </a:r>
          <a:r>
            <a:rPr lang="mr-IN" dirty="0">
              <a:latin typeface="Nirmala UI" panose="020B0502040204020203" pitchFamily="34" charset="0"/>
              <a:ea typeface="Nirmala UI" panose="020B0502040204020203" pitchFamily="34" charset="0"/>
              <a:cs typeface="Nirmala UI" panose="020B0502040204020203" pitchFamily="34" charset="0"/>
            </a:rPr>
            <a:t>सारखा कॅन्सर </a:t>
          </a:r>
          <a:endParaRPr 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dgm:t>
    </dgm:pt>
    <dgm:pt modelId="{288D0D93-40E1-6842-A59B-596F56E5CB5C}" type="parTrans" cxnId="{959B8C10-FC62-ED47-B422-8C12F1DB03C5}">
      <dgm:prSet/>
      <dgm:spPr/>
      <dgm:t>
        <a:bodyPr/>
        <a:lstStyle/>
        <a:p>
          <a:endParaRPr lang="en-GB"/>
        </a:p>
      </dgm:t>
    </dgm:pt>
    <dgm:pt modelId="{7E0182B0-DD58-C945-BC80-D8B4EC5F4E38}" type="sibTrans" cxnId="{959B8C10-FC62-ED47-B422-8C12F1DB03C5}">
      <dgm:prSet/>
      <dgm:spPr/>
      <dgm:t>
        <a:bodyPr/>
        <a:lstStyle/>
        <a:p>
          <a:endParaRPr lang="en-GB"/>
        </a:p>
      </dgm:t>
    </dgm:pt>
    <dgm:pt modelId="{A11E264D-6C88-1C47-9815-D837E2915B4B}">
      <dgm:prSet/>
      <dgm:spPr/>
      <dgm:t>
        <a:bodyPr/>
        <a:lstStyle/>
        <a:p>
          <a:r>
            <a:rPr lang="mr-IN" dirty="0">
              <a:latin typeface="Nirmala UI" panose="020B0502040204020203" pitchFamily="34" charset="0"/>
              <a:ea typeface="Nirmala UI" panose="020B0502040204020203" pitchFamily="34" charset="0"/>
              <a:cs typeface="Nirmala UI" panose="020B0502040204020203" pitchFamily="34" charset="0"/>
            </a:rPr>
            <a:t>काही औषधे </a:t>
          </a:r>
          <a:r>
            <a:rPr lang="hi-IN" dirty="0">
              <a:latin typeface="Nirmala UI" panose="020B0502040204020203" pitchFamily="34" charset="0"/>
              <a:ea typeface="Nirmala UI" panose="020B0502040204020203" pitchFamily="34" charset="0"/>
              <a:cs typeface="Nirmala UI" panose="020B0502040204020203" pitchFamily="34" charset="0"/>
            </a:rPr>
            <a:t>(</a:t>
          </a:r>
          <a:r>
            <a:rPr lang="mr-IN" dirty="0">
              <a:latin typeface="Nirmala UI" panose="020B0502040204020203" pitchFamily="34" charset="0"/>
              <a:ea typeface="Nirmala UI" panose="020B0502040204020203" pitchFamily="34" charset="0"/>
              <a:cs typeface="Nirmala UI" panose="020B0502040204020203" pitchFamily="34" charset="0"/>
            </a:rPr>
            <a:t>कॅन्सर ची औषधे, प्रतीजैवके </a:t>
          </a:r>
          <a:r>
            <a:rPr lang="hi-IN" dirty="0">
              <a:latin typeface="Nirmala UI" panose="020B0502040204020203" pitchFamily="34" charset="0"/>
              <a:ea typeface="Nirmala UI" panose="020B0502040204020203" pitchFamily="34" charset="0"/>
              <a:cs typeface="Nirmala UI" panose="020B0502040204020203" pitchFamily="34" charset="0"/>
            </a:rPr>
            <a:t>)</a:t>
          </a:r>
          <a:endParaRPr 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dgm:t>
    </dgm:pt>
    <dgm:pt modelId="{7071C25E-23B8-BA42-B9C2-07FF89EFC64A}" type="parTrans" cxnId="{9018893F-366C-B347-AA82-2AA0C670E5A8}">
      <dgm:prSet/>
      <dgm:spPr/>
      <dgm:t>
        <a:bodyPr/>
        <a:lstStyle/>
        <a:p>
          <a:endParaRPr lang="en-GB"/>
        </a:p>
      </dgm:t>
    </dgm:pt>
    <dgm:pt modelId="{1F37A8B1-A4D2-9A4F-B1D9-D8A6C766095C}" type="sibTrans" cxnId="{9018893F-366C-B347-AA82-2AA0C670E5A8}">
      <dgm:prSet/>
      <dgm:spPr/>
      <dgm:t>
        <a:bodyPr/>
        <a:lstStyle/>
        <a:p>
          <a:endParaRPr lang="en-GB"/>
        </a:p>
      </dgm:t>
    </dgm:pt>
    <dgm:pt modelId="{A899383C-E036-9D42-84E6-75B683D80D77}" type="pres">
      <dgm:prSet presAssocID="{9FE8C6B7-1F1D-4090-A734-FB73711E1B7C}" presName="linear" presStyleCnt="0">
        <dgm:presLayoutVars>
          <dgm:animLvl val="lvl"/>
          <dgm:resizeHandles val="exact"/>
        </dgm:presLayoutVars>
      </dgm:prSet>
      <dgm:spPr/>
      <dgm:t>
        <a:bodyPr/>
        <a:lstStyle/>
        <a:p>
          <a:endParaRPr lang="en-US"/>
        </a:p>
      </dgm:t>
    </dgm:pt>
    <dgm:pt modelId="{8040F7A9-DD7B-CD45-A567-FD842A1924DF}" type="pres">
      <dgm:prSet presAssocID="{30828CC0-6D77-41B8-B314-C10E5E6AD121}" presName="parentText" presStyleLbl="node1" presStyleIdx="0" presStyleCnt="1">
        <dgm:presLayoutVars>
          <dgm:chMax val="0"/>
          <dgm:bulletEnabled val="1"/>
        </dgm:presLayoutVars>
      </dgm:prSet>
      <dgm:spPr/>
      <dgm:t>
        <a:bodyPr/>
        <a:lstStyle/>
        <a:p>
          <a:endParaRPr lang="en-US"/>
        </a:p>
      </dgm:t>
    </dgm:pt>
    <dgm:pt modelId="{F390AC8B-E31A-084E-82D7-E328AFB24843}" type="pres">
      <dgm:prSet presAssocID="{30828CC0-6D77-41B8-B314-C10E5E6AD121}" presName="childText" presStyleLbl="revTx" presStyleIdx="0" presStyleCnt="1">
        <dgm:presLayoutVars>
          <dgm:bulletEnabled val="1"/>
        </dgm:presLayoutVars>
      </dgm:prSet>
      <dgm:spPr/>
      <dgm:t>
        <a:bodyPr/>
        <a:lstStyle/>
        <a:p>
          <a:endParaRPr lang="en-US"/>
        </a:p>
      </dgm:t>
    </dgm:pt>
  </dgm:ptLst>
  <dgm:cxnLst>
    <dgm:cxn modelId="{84F7CD46-0875-D241-81CA-13544DC3AD5A}" srcId="{30828CC0-6D77-41B8-B314-C10E5E6AD121}" destId="{8DBEB959-5EBE-FE48-B179-3FC9C11322BE}" srcOrd="2" destOrd="0" parTransId="{C40E4EED-69AF-604A-94A5-7D6720A8F15F}" sibTransId="{7F371EF6-CD4C-3F42-9B79-6BD40A323E91}"/>
    <dgm:cxn modelId="{0E9F625F-B380-3E46-BF46-190F15268C0F}" type="presOf" srcId="{5082B9FA-C2E1-714C-A15B-35933C86ED1B}" destId="{F390AC8B-E31A-084E-82D7-E328AFB24843}" srcOrd="0" destOrd="4" presId="urn:microsoft.com/office/officeart/2005/8/layout/vList2"/>
    <dgm:cxn modelId="{D17007FB-7895-5441-B5DF-EA783D644A77}" type="presOf" srcId="{8DBEB959-5EBE-FE48-B179-3FC9C11322BE}" destId="{F390AC8B-E31A-084E-82D7-E328AFB24843}" srcOrd="0" destOrd="2" presId="urn:microsoft.com/office/officeart/2005/8/layout/vList2"/>
    <dgm:cxn modelId="{3A1912A7-BD65-D547-B83E-9B2954EC36DB}" srcId="{30828CC0-6D77-41B8-B314-C10E5E6AD121}" destId="{47FFAEC5-9861-6145-984A-A03C3DDD591A}" srcOrd="3" destOrd="0" parTransId="{46D7560B-9EE0-DB4A-8960-93C230BC183D}" sibTransId="{7F416C90-943A-A34E-9CF9-2D8030475901}"/>
    <dgm:cxn modelId="{69A0CAFD-6C1A-6846-9844-0A30EAA6A1C1}" type="presOf" srcId="{9FE8C6B7-1F1D-4090-A734-FB73711E1B7C}" destId="{A899383C-E036-9D42-84E6-75B683D80D77}" srcOrd="0" destOrd="0" presId="urn:microsoft.com/office/officeart/2005/8/layout/vList2"/>
    <dgm:cxn modelId="{1C4B3E02-E9B8-4903-A895-E72A086EE59D}" srcId="{9FE8C6B7-1F1D-4090-A734-FB73711E1B7C}" destId="{30828CC0-6D77-41B8-B314-C10E5E6AD121}" srcOrd="0" destOrd="0" parTransId="{3C938F59-D6F4-4DCD-BE1C-929A6B968CE1}" sibTransId="{29F7AFA1-5481-4959-978A-26FF469ED2EF}"/>
    <dgm:cxn modelId="{55E2CE82-B43A-4DEE-852F-C790700ABF95}" srcId="{30828CC0-6D77-41B8-B314-C10E5E6AD121}" destId="{C2AAC9FF-41B8-4A6E-B139-A7B0B4EFEDA9}" srcOrd="0" destOrd="0" parTransId="{16FFC496-D2FE-459C-B732-9B7E6C7A42B1}" sibTransId="{12892E40-1E1A-4BFA-83BC-6E35CC41BBD8}"/>
    <dgm:cxn modelId="{EDF60CCC-ADE5-644F-9E5E-5EDB72FA1D12}" type="presOf" srcId="{30828CC0-6D77-41B8-B314-C10E5E6AD121}" destId="{8040F7A9-DD7B-CD45-A567-FD842A1924DF}" srcOrd="0" destOrd="0" presId="urn:microsoft.com/office/officeart/2005/8/layout/vList2"/>
    <dgm:cxn modelId="{99B2399C-720C-EF4D-8377-701704C63123}" type="presOf" srcId="{C2AAC9FF-41B8-4A6E-B139-A7B0B4EFEDA9}" destId="{F390AC8B-E31A-084E-82D7-E328AFB24843}" srcOrd="0" destOrd="0" presId="urn:microsoft.com/office/officeart/2005/8/layout/vList2"/>
    <dgm:cxn modelId="{9018893F-366C-B347-AA82-2AA0C670E5A8}" srcId="{30828CC0-6D77-41B8-B314-C10E5E6AD121}" destId="{A11E264D-6C88-1C47-9815-D837E2915B4B}" srcOrd="5" destOrd="0" parTransId="{7071C25E-23B8-BA42-B9C2-07FF89EFC64A}" sibTransId="{1F37A8B1-A4D2-9A4F-B1D9-D8A6C766095C}"/>
    <dgm:cxn modelId="{7C76E46B-5E41-7244-BDBD-E6F03B76006D}" type="presOf" srcId="{47FFAEC5-9861-6145-984A-A03C3DDD591A}" destId="{F390AC8B-E31A-084E-82D7-E328AFB24843}" srcOrd="0" destOrd="3" presId="urn:microsoft.com/office/officeart/2005/8/layout/vList2"/>
    <dgm:cxn modelId="{3F4F26E0-B4BB-B745-8108-6A61B608F002}" srcId="{30828CC0-6D77-41B8-B314-C10E5E6AD121}" destId="{6A2B04B9-1420-2945-A784-9AF632D06009}" srcOrd="1" destOrd="0" parTransId="{D2D3E0DB-8D91-F74B-80D8-B8DDB09E19EA}" sibTransId="{7E390F2E-6FF0-B541-8A15-211FB89F1BD0}"/>
    <dgm:cxn modelId="{18B2F3FA-06CB-464A-A5BF-B7171153043A}" type="presOf" srcId="{A11E264D-6C88-1C47-9815-D837E2915B4B}" destId="{F390AC8B-E31A-084E-82D7-E328AFB24843}" srcOrd="0" destOrd="5" presId="urn:microsoft.com/office/officeart/2005/8/layout/vList2"/>
    <dgm:cxn modelId="{B0AA9BF8-5A5A-7449-BE65-3A91D9BA5269}" type="presOf" srcId="{6A2B04B9-1420-2945-A784-9AF632D06009}" destId="{F390AC8B-E31A-084E-82D7-E328AFB24843}" srcOrd="0" destOrd="1" presId="urn:microsoft.com/office/officeart/2005/8/layout/vList2"/>
    <dgm:cxn modelId="{959B8C10-FC62-ED47-B422-8C12F1DB03C5}" srcId="{30828CC0-6D77-41B8-B314-C10E5E6AD121}" destId="{5082B9FA-C2E1-714C-A15B-35933C86ED1B}" srcOrd="4" destOrd="0" parTransId="{288D0D93-40E1-6842-A59B-596F56E5CB5C}" sibTransId="{7E0182B0-DD58-C945-BC80-D8B4EC5F4E38}"/>
    <dgm:cxn modelId="{589EBA53-506E-1242-8E01-5CC7F6A7CD03}" type="presParOf" srcId="{A899383C-E036-9D42-84E6-75B683D80D77}" destId="{8040F7A9-DD7B-CD45-A567-FD842A1924DF}" srcOrd="0" destOrd="0" presId="urn:microsoft.com/office/officeart/2005/8/layout/vList2"/>
    <dgm:cxn modelId="{757B2620-ED46-F444-A098-2244350D9304}" type="presParOf" srcId="{A899383C-E036-9D42-84E6-75B683D80D77}" destId="{F390AC8B-E31A-084E-82D7-E328AFB2484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7404D-D609-DB46-9C28-8477DDF25C87}">
      <dsp:nvSpPr>
        <dsp:cNvPr id="0" name=""/>
        <dsp:cNvSpPr/>
      </dsp:nvSpPr>
      <dsp:spPr>
        <a:xfrm>
          <a:off x="0" y="1161"/>
          <a:ext cx="73549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F749B-18FD-3840-B832-30DEBDD11B0B}">
      <dsp:nvSpPr>
        <dsp:cNvPr id="0" name=""/>
        <dsp:cNvSpPr/>
      </dsp:nvSpPr>
      <dsp:spPr>
        <a:xfrm>
          <a:off x="0" y="1161"/>
          <a:ext cx="7354914" cy="91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mr-IN" sz="2600" kern="1200" dirty="0">
              <a:latin typeface="Nirmala UI" panose="020B0502040204020203" pitchFamily="34" charset="0"/>
              <a:ea typeface="Nirmala UI" panose="020B0502040204020203" pitchFamily="34" charset="0"/>
              <a:cs typeface="Nirmala UI" panose="020B0502040204020203" pitchFamily="34" charset="0"/>
            </a:rPr>
            <a:t>तुमच्या जवळ एक चिठ्ठी आहे त्यावर एक शब्द लिहिला आहे. </a:t>
          </a:r>
          <a:r>
            <a:rPr lang="hi-IN" sz="2600" kern="1200" dirty="0">
              <a:latin typeface="Nirmala UI" panose="020B0502040204020203" pitchFamily="34" charset="0"/>
              <a:ea typeface="Nirmala UI" panose="020B0502040204020203" pitchFamily="34" charset="0"/>
              <a:cs typeface="Nirmala UI" panose="020B0502040204020203" pitchFamily="34" charset="0"/>
            </a:rPr>
            <a:t> </a:t>
          </a:r>
          <a:endParaRPr lang="en-US" sz="2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1161"/>
        <a:ext cx="7354914" cy="918692"/>
      </dsp:txXfrm>
    </dsp:sp>
    <dsp:sp modelId="{A423B26F-F6CB-914F-BEC2-84B80B03151D}">
      <dsp:nvSpPr>
        <dsp:cNvPr id="0" name=""/>
        <dsp:cNvSpPr/>
      </dsp:nvSpPr>
      <dsp:spPr>
        <a:xfrm>
          <a:off x="0" y="919854"/>
          <a:ext cx="73549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AF843-945F-7F42-8151-26EBCC13EE04}">
      <dsp:nvSpPr>
        <dsp:cNvPr id="0" name=""/>
        <dsp:cNvSpPr/>
      </dsp:nvSpPr>
      <dsp:spPr>
        <a:xfrm>
          <a:off x="0" y="919854"/>
          <a:ext cx="7354914" cy="91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hi-IN" sz="2600" kern="1200" dirty="0">
              <a:latin typeface="Nirmala UI" panose="020B0502040204020203" pitchFamily="34" charset="0"/>
              <a:ea typeface="Nirmala UI" panose="020B0502040204020203" pitchFamily="34" charset="0"/>
              <a:cs typeface="Nirmala UI" panose="020B0502040204020203" pitchFamily="34" charset="0"/>
            </a:rPr>
            <a:t>सुराग: </a:t>
          </a:r>
          <a:r>
            <a:rPr lang="mr-IN" sz="2600" kern="1200" dirty="0">
              <a:latin typeface="Nirmala UI" panose="020B0502040204020203" pitchFamily="34" charset="0"/>
              <a:ea typeface="Nirmala UI" panose="020B0502040204020203" pitchFamily="34" charset="0"/>
              <a:cs typeface="Nirmala UI" panose="020B0502040204020203" pitchFamily="34" charset="0"/>
            </a:rPr>
            <a:t>हा शब्द अपूर्ण आहे, त्याचा अर्धा शब्द दुमाला शोधायचा आहे जो दुसऱ्या व्यक्तीजवळ आहे. </a:t>
          </a:r>
          <a:endParaRPr lang="en-US" sz="2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919854"/>
        <a:ext cx="7354914" cy="918692"/>
      </dsp:txXfrm>
    </dsp:sp>
    <dsp:sp modelId="{FC7797D2-75E5-334A-8D17-0A6697C381D6}">
      <dsp:nvSpPr>
        <dsp:cNvPr id="0" name=""/>
        <dsp:cNvSpPr/>
      </dsp:nvSpPr>
      <dsp:spPr>
        <a:xfrm>
          <a:off x="0" y="1838546"/>
          <a:ext cx="73549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162C94-CD2B-4F4F-B988-AAB76287BBDE}">
      <dsp:nvSpPr>
        <dsp:cNvPr id="0" name=""/>
        <dsp:cNvSpPr/>
      </dsp:nvSpPr>
      <dsp:spPr>
        <a:xfrm>
          <a:off x="0" y="1838546"/>
          <a:ext cx="7354914" cy="91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mr-IN" sz="2600" kern="1200" dirty="0">
              <a:latin typeface="Nirmala UI" panose="020B0502040204020203" pitchFamily="34" charset="0"/>
              <a:ea typeface="Nirmala UI" panose="020B0502040204020203" pitchFamily="34" charset="0"/>
              <a:cs typeface="Nirmala UI" panose="020B0502040204020203" pitchFamily="34" charset="0"/>
            </a:rPr>
            <a:t>या वर्गात तुम्ही फिरून तुमचा साथीदार शोधायचा आहे. </a:t>
          </a:r>
          <a:endParaRPr lang="en-US" sz="2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1838546"/>
        <a:ext cx="7354914" cy="918692"/>
      </dsp:txXfrm>
    </dsp:sp>
    <dsp:sp modelId="{8E021352-2821-2D4A-9E6D-1EDC5D2456BE}">
      <dsp:nvSpPr>
        <dsp:cNvPr id="0" name=""/>
        <dsp:cNvSpPr/>
      </dsp:nvSpPr>
      <dsp:spPr>
        <a:xfrm>
          <a:off x="0" y="2757239"/>
          <a:ext cx="73549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B4CEEA-0CD1-3A42-A41E-85AE92DD718C}">
      <dsp:nvSpPr>
        <dsp:cNvPr id="0" name=""/>
        <dsp:cNvSpPr/>
      </dsp:nvSpPr>
      <dsp:spPr>
        <a:xfrm>
          <a:off x="0" y="2757239"/>
          <a:ext cx="7347731" cy="126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hi-IN" sz="2600" kern="1200" dirty="0">
              <a:latin typeface="Nirmala UI" panose="020B0502040204020203" pitchFamily="34" charset="0"/>
              <a:ea typeface="Nirmala UI" panose="020B0502040204020203" pitchFamily="34" charset="0"/>
              <a:cs typeface="Nirmala UI" panose="020B0502040204020203" pitchFamily="34" charset="0"/>
            </a:rPr>
            <a:t>शब्द </a:t>
          </a:r>
          <a:r>
            <a:rPr lang="mr-IN" sz="2600" kern="1200" dirty="0">
              <a:latin typeface="Nirmala UI" panose="020B0502040204020203" pitchFamily="34" charset="0"/>
              <a:ea typeface="Nirmala UI" panose="020B0502040204020203" pitchFamily="34" charset="0"/>
              <a:cs typeface="Nirmala UI" panose="020B0502040204020203" pitchFamily="34" charset="0"/>
            </a:rPr>
            <a:t> पूर्ण झाल्यावर त्या शब्द असलेल्या साथीदारासोबत बसा. त्यांना तुमचे नाव आणि कुठून आले ते सांगा आणि त्यांना त्यांची ओळख करून द्यायला सांगा.</a:t>
          </a:r>
          <a:endParaRPr lang="en-US" sz="2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2757239"/>
        <a:ext cx="7347731" cy="1261181"/>
      </dsp:txXfrm>
    </dsp:sp>
    <dsp:sp modelId="{1055BC23-BDA8-1844-875D-FCE47E0CCC31}">
      <dsp:nvSpPr>
        <dsp:cNvPr id="0" name=""/>
        <dsp:cNvSpPr/>
      </dsp:nvSpPr>
      <dsp:spPr>
        <a:xfrm>
          <a:off x="0" y="4018420"/>
          <a:ext cx="73549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8DCDD-B950-A44C-8913-E26AA96BB69C}">
      <dsp:nvSpPr>
        <dsp:cNvPr id="0" name=""/>
        <dsp:cNvSpPr/>
      </dsp:nvSpPr>
      <dsp:spPr>
        <a:xfrm>
          <a:off x="0" y="4018420"/>
          <a:ext cx="7354914" cy="91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mr-IN" sz="2600" kern="1200" dirty="0">
              <a:latin typeface="Nirmala UI" panose="020B0502040204020203" pitchFamily="34" charset="0"/>
              <a:ea typeface="Nirmala UI" panose="020B0502040204020203" pitchFamily="34" charset="0"/>
              <a:cs typeface="Nirmala UI" panose="020B0502040204020203" pitchFamily="34" charset="0"/>
            </a:rPr>
            <a:t>तुमच्या जवळ ५ मिनिट आहेत आणि तुमची वेळ सुरु होते आहे आता</a:t>
          </a:r>
          <a:r>
            <a:rPr lang="hi-IN" sz="2600" kern="1200" dirty="0">
              <a:latin typeface="Nirmala UI" panose="020B0502040204020203" pitchFamily="34" charset="0"/>
              <a:ea typeface="Nirmala UI" panose="020B0502040204020203" pitchFamily="34" charset="0"/>
              <a:cs typeface="Nirmala UI" panose="020B0502040204020203" pitchFamily="34" charset="0"/>
            </a:rPr>
            <a:t>!!!</a:t>
          </a:r>
          <a:endParaRPr lang="en-US" sz="2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4018420"/>
        <a:ext cx="7354914" cy="918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0B755-90DE-7446-A781-079929BE90E4}">
      <dsp:nvSpPr>
        <dsp:cNvPr id="0" name=""/>
        <dsp:cNvSpPr/>
      </dsp:nvSpPr>
      <dsp:spPr>
        <a:xfrm>
          <a:off x="0" y="47794"/>
          <a:ext cx="6666833" cy="17304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hi-IN" sz="2900" kern="1200" dirty="0">
              <a:latin typeface="Nirmala UI" panose="020B0502040204020203" pitchFamily="34" charset="0"/>
              <a:ea typeface="Nirmala UI" panose="020B0502040204020203" pitchFamily="34" charset="0"/>
              <a:cs typeface="Nirmala UI" panose="020B0502040204020203" pitchFamily="34" charset="0"/>
            </a:rPr>
            <a:t>किशोराव</a:t>
          </a:r>
          <a:r>
            <a:rPr lang="mr-IN" sz="2900" kern="1200" dirty="0">
              <a:latin typeface="Nirmala UI" panose="020B0502040204020203" pitchFamily="34" charset="0"/>
              <a:ea typeface="Nirmala UI" panose="020B0502040204020203" pitchFamily="34" charset="0"/>
              <a:cs typeface="Nirmala UI" panose="020B0502040204020203" pitchFamily="34" charset="0"/>
            </a:rPr>
            <a:t>स्थेत रक्ताची कमतरता/अॅनिमियाविषयी प्राथमिक माहिती देणे. </a:t>
          </a:r>
          <a:endParaRPr lang="en-US" sz="29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84473" y="132267"/>
        <a:ext cx="6497887" cy="1561484"/>
      </dsp:txXfrm>
    </dsp:sp>
    <dsp:sp modelId="{C8A8745C-D141-344A-BA7E-ACB830A0BCB0}">
      <dsp:nvSpPr>
        <dsp:cNvPr id="0" name=""/>
        <dsp:cNvSpPr/>
      </dsp:nvSpPr>
      <dsp:spPr>
        <a:xfrm>
          <a:off x="0" y="1861745"/>
          <a:ext cx="6666833" cy="173043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mr-IN" sz="2900" kern="1200" dirty="0">
              <a:latin typeface="Nirmala UI" panose="020B0502040204020203" pitchFamily="34" charset="0"/>
              <a:ea typeface="Nirmala UI" panose="020B0502040204020203" pitchFamily="34" charset="0"/>
              <a:cs typeface="Nirmala UI" panose="020B0502040204020203" pitchFamily="34" charset="0"/>
            </a:rPr>
            <a:t>अॅनिमियापासून बचावाच्या उपायांची माहिती देणे. </a:t>
          </a:r>
          <a:endParaRPr lang="en-US" sz="29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84473" y="1946218"/>
        <a:ext cx="6497887" cy="1561484"/>
      </dsp:txXfrm>
    </dsp:sp>
    <dsp:sp modelId="{F8B6366A-F066-BC4E-BDFB-D746DCDBE16A}">
      <dsp:nvSpPr>
        <dsp:cNvPr id="0" name=""/>
        <dsp:cNvSpPr/>
      </dsp:nvSpPr>
      <dsp:spPr>
        <a:xfrm>
          <a:off x="0" y="3675695"/>
          <a:ext cx="6666833" cy="173043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mr-IN" sz="2900" kern="12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मित्रांना आणि घरातल्या व्यक्तींना एनेमियाला रोखण्याच्या महत्वा विषयी आणि प्रभावी पणे सांगण्याच्या पद्धती विषयी माहिती देणे</a:t>
          </a:r>
          <a:endParaRPr lang="en-US" sz="2900" kern="1200" dirty="0">
            <a:highlight>
              <a:srgbClr val="FFFF00"/>
            </a:highlight>
            <a:latin typeface="Nirmala UI" panose="020B0502040204020203" pitchFamily="34" charset="0"/>
            <a:ea typeface="Nirmala UI" panose="020B0502040204020203" pitchFamily="34" charset="0"/>
            <a:cs typeface="Nirmala UI" panose="020B0502040204020203" pitchFamily="34" charset="0"/>
          </a:endParaRPr>
        </a:p>
      </dsp:txBody>
      <dsp:txXfrm>
        <a:off x="84473" y="3760168"/>
        <a:ext cx="6497887" cy="1561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F4D35-8BF9-7E4C-94D5-1578C8AE5F2E}">
      <dsp:nvSpPr>
        <dsp:cNvPr id="0" name=""/>
        <dsp:cNvSpPr/>
      </dsp:nvSpPr>
      <dsp:spPr>
        <a:xfrm>
          <a:off x="0" y="2359"/>
          <a:ext cx="103515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A29F34-B818-2149-8DA5-53A18E65732E}">
      <dsp:nvSpPr>
        <dsp:cNvPr id="0" name=""/>
        <dsp:cNvSpPr/>
      </dsp:nvSpPr>
      <dsp:spPr>
        <a:xfrm>
          <a:off x="0" y="2359"/>
          <a:ext cx="10351576" cy="80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hi-IN" sz="2100" kern="1200" dirty="0">
              <a:latin typeface="Nirmala UI" panose="020B0502040204020203" pitchFamily="34" charset="0"/>
              <a:ea typeface="Nirmala UI" panose="020B0502040204020203" pitchFamily="34" charset="0"/>
              <a:cs typeface="Nirmala UI" panose="020B0502040204020203" pitchFamily="34" charset="0"/>
            </a:rPr>
            <a:t>दो</a:t>
          </a:r>
          <a:r>
            <a:rPr lang="mr-IN" sz="2100" kern="1200" dirty="0">
              <a:latin typeface="Nirmala UI" panose="020B0502040204020203" pitchFamily="34" charset="0"/>
              <a:ea typeface="Nirmala UI" panose="020B0502040204020203" pitchFamily="34" charset="0"/>
              <a:cs typeface="Nirmala UI" panose="020B0502040204020203" pitchFamily="34" charset="0"/>
            </a:rPr>
            <a:t>न </a:t>
          </a:r>
          <a:r>
            <a:rPr lang="hi-IN" sz="2100" kern="1200" dirty="0">
              <a:latin typeface="Nirmala UI" panose="020B0502040204020203" pitchFamily="34" charset="0"/>
              <a:ea typeface="Nirmala UI" panose="020B0502040204020203" pitchFamily="34" charset="0"/>
              <a:cs typeface="Nirmala UI" panose="020B0502040204020203" pitchFamily="34" charset="0"/>
            </a:rPr>
            <a:t> </a:t>
          </a:r>
          <a:r>
            <a:rPr lang="mr-IN" sz="2100" kern="1200" dirty="0">
              <a:latin typeface="Nirmala UI" panose="020B0502040204020203" pitchFamily="34" charset="0"/>
              <a:ea typeface="Nirmala UI" panose="020B0502040204020203" pitchFamily="34" charset="0"/>
              <a:cs typeface="Nirmala UI" panose="020B0502040204020203" pitchFamily="34" charset="0"/>
            </a:rPr>
            <a:t>गट  </a:t>
          </a:r>
          <a:r>
            <a:rPr lang="hi-IN" sz="2100" kern="1200" dirty="0">
              <a:latin typeface="Nirmala UI" panose="020B0502040204020203" pitchFamily="34" charset="0"/>
              <a:ea typeface="Nirmala UI" panose="020B0502040204020203" pitchFamily="34" charset="0"/>
              <a:cs typeface="Nirmala UI" panose="020B0502040204020203" pitchFamily="34" charset="0"/>
            </a:rPr>
            <a:t>बन</a:t>
          </a:r>
          <a:r>
            <a:rPr lang="mr-IN" sz="2100" kern="1200" dirty="0">
              <a:latin typeface="Nirmala UI" panose="020B0502040204020203" pitchFamily="34" charset="0"/>
              <a:ea typeface="Nirmala UI" panose="020B0502040204020203" pitchFamily="34" charset="0"/>
              <a:cs typeface="Nirmala UI" panose="020B0502040204020203" pitchFamily="34" charset="0"/>
            </a:rPr>
            <a:t>वा .</a:t>
          </a:r>
          <a:r>
            <a:rPr lang="hi-IN" sz="2100" kern="1200" dirty="0">
              <a:latin typeface="Nirmala UI" panose="020B0502040204020203" pitchFamily="34" charset="0"/>
              <a:ea typeface="Nirmala UI" panose="020B0502040204020203" pitchFamily="34" charset="0"/>
              <a:cs typeface="Nirmala UI" panose="020B0502040204020203" pitchFamily="34" charset="0"/>
            </a:rPr>
            <a:t>  #1 वाले</a:t>
          </a:r>
          <a:r>
            <a:rPr lang="mr-IN" sz="2100" kern="1200" dirty="0">
              <a:latin typeface="Nirmala UI" panose="020B0502040204020203" pitchFamily="34" charset="0"/>
              <a:ea typeface="Nirmala UI" panose="020B0502040204020203" pitchFamily="34" charset="0"/>
              <a:cs typeface="Nirmala UI" panose="020B0502040204020203" pitchFamily="34" charset="0"/>
            </a:rPr>
            <a:t> विद्यार्थी </a:t>
          </a:r>
          <a:r>
            <a:rPr lang="hi-IN" sz="2100" kern="1200" dirty="0">
              <a:latin typeface="Nirmala UI" panose="020B0502040204020203" pitchFamily="34" charset="0"/>
              <a:ea typeface="Nirmala UI" panose="020B0502040204020203" pitchFamily="34" charset="0"/>
              <a:cs typeface="Nirmala UI" panose="020B0502040204020203" pitchFamily="34" charset="0"/>
            </a:rPr>
            <a:t>A1 </a:t>
          </a:r>
          <a:r>
            <a:rPr lang="mr-IN" sz="2100" kern="1200" dirty="0">
              <a:latin typeface="Nirmala UI" panose="020B0502040204020203" pitchFamily="34" charset="0"/>
              <a:ea typeface="Nirmala UI" panose="020B0502040204020203" pitchFamily="34" charset="0"/>
              <a:cs typeface="Nirmala UI" panose="020B0502040204020203" pitchFamily="34" charset="0"/>
            </a:rPr>
            <a:t>येथे उभे राहतील </a:t>
          </a:r>
          <a:r>
            <a:rPr lang="hi-IN" sz="2100" kern="1200" dirty="0">
              <a:latin typeface="Nirmala UI" panose="020B0502040204020203" pitchFamily="34" charset="0"/>
              <a:ea typeface="Nirmala UI" panose="020B0502040204020203" pitchFamily="34" charset="0"/>
              <a:cs typeface="Nirmala UI" panose="020B0502040204020203" pitchFamily="34" charset="0"/>
            </a:rPr>
            <a:t>#2 वाले </a:t>
          </a:r>
          <a:r>
            <a:rPr lang="mr-IN" sz="2100" kern="1200" dirty="0">
              <a:latin typeface="Nirmala UI" panose="020B0502040204020203" pitchFamily="34" charset="0"/>
              <a:ea typeface="Nirmala UI" panose="020B0502040204020203" pitchFamily="34" charset="0"/>
              <a:cs typeface="Nirmala UI" panose="020B0502040204020203" pitchFamily="34" charset="0"/>
            </a:rPr>
            <a:t>विद्यार्थी </a:t>
          </a:r>
          <a:r>
            <a:rPr lang="hi-IN" sz="2100" kern="1200" dirty="0">
              <a:latin typeface="Nirmala UI" panose="020B0502040204020203" pitchFamily="34" charset="0"/>
              <a:ea typeface="Nirmala UI" panose="020B0502040204020203" pitchFamily="34" charset="0"/>
              <a:cs typeface="Nirmala UI" panose="020B0502040204020203" pitchFamily="34" charset="0"/>
            </a:rPr>
            <a:t>B1</a:t>
          </a:r>
          <a:r>
            <a:rPr lang="mr-IN" sz="2100" kern="1200" dirty="0">
              <a:latin typeface="Nirmala UI" panose="020B0502040204020203" pitchFamily="34" charset="0"/>
              <a:ea typeface="Nirmala UI" panose="020B0502040204020203" pitchFamily="34" charset="0"/>
              <a:cs typeface="Nirmala UI" panose="020B0502040204020203" pitchFamily="34" charset="0"/>
            </a:rPr>
            <a:t> या जागी उभे राहतील</a:t>
          </a:r>
          <a:endParaRPr lang="en-US" sz="21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2359"/>
        <a:ext cx="10351576" cy="804562"/>
      </dsp:txXfrm>
    </dsp:sp>
    <dsp:sp modelId="{A8DE7472-F980-DB40-ADB5-6A5F5F152747}">
      <dsp:nvSpPr>
        <dsp:cNvPr id="0" name=""/>
        <dsp:cNvSpPr/>
      </dsp:nvSpPr>
      <dsp:spPr>
        <a:xfrm>
          <a:off x="0" y="806921"/>
          <a:ext cx="103515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2B61E-D6CB-6145-B415-DB7F28387433}">
      <dsp:nvSpPr>
        <dsp:cNvPr id="0" name=""/>
        <dsp:cNvSpPr/>
      </dsp:nvSpPr>
      <dsp:spPr>
        <a:xfrm>
          <a:off x="0" y="806921"/>
          <a:ext cx="10351576" cy="80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mr-IN" sz="2100" kern="1200" dirty="0">
              <a:latin typeface="Nirmala UI" panose="020B0502040204020203" pitchFamily="34" charset="0"/>
              <a:ea typeface="Nirmala UI" panose="020B0502040204020203" pitchFamily="34" charset="0"/>
              <a:cs typeface="Nirmala UI" panose="020B0502040204020203" pitchFamily="34" charset="0"/>
            </a:rPr>
            <a:t>गट प्रमुखाला 1-1 </a:t>
          </a:r>
          <a:r>
            <a:rPr lang="hi-IN" sz="2100" kern="1200" dirty="0">
              <a:latin typeface="Nirmala UI" panose="020B0502040204020203" pitchFamily="34" charset="0"/>
              <a:ea typeface="Nirmala UI" panose="020B0502040204020203" pitchFamily="34" charset="0"/>
              <a:cs typeface="Nirmala UI" panose="020B0502040204020203" pitchFamily="34" charset="0"/>
            </a:rPr>
            <a:t>रंगी</a:t>
          </a:r>
          <a:r>
            <a:rPr lang="mr-IN" sz="2100" kern="1200" dirty="0">
              <a:latin typeface="Nirmala UI" panose="020B0502040204020203" pitchFamily="34" charset="0"/>
              <a:ea typeface="Nirmala UI" panose="020B0502040204020203" pitchFamily="34" charset="0"/>
              <a:cs typeface="Nirmala UI" panose="020B0502040204020203" pitchFamily="34" charset="0"/>
            </a:rPr>
            <a:t>त </a:t>
          </a:r>
          <a:r>
            <a:rPr lang="hi-IN" sz="2100" kern="1200" dirty="0">
              <a:latin typeface="Nirmala UI" panose="020B0502040204020203" pitchFamily="34" charset="0"/>
              <a:ea typeface="Nirmala UI" panose="020B0502040204020203" pitchFamily="34" charset="0"/>
              <a:cs typeface="Nirmala UI" panose="020B0502040204020203" pitchFamily="34" charset="0"/>
            </a:rPr>
            <a:t> शीट/पेपर</a:t>
          </a:r>
          <a:r>
            <a:rPr lang="mr-IN" sz="2100" kern="1200" dirty="0">
              <a:latin typeface="Nirmala UI" panose="020B0502040204020203" pitchFamily="34" charset="0"/>
              <a:ea typeface="Nirmala UI" panose="020B0502040204020203" pitchFamily="34" charset="0"/>
              <a:cs typeface="Nirmala UI" panose="020B0502040204020203" pitchFamily="34" charset="0"/>
            </a:rPr>
            <a:t>चे पाकीट दिले जाईल</a:t>
          </a:r>
          <a:endParaRPr lang="en-US" sz="21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806921"/>
        <a:ext cx="10351576" cy="804562"/>
      </dsp:txXfrm>
    </dsp:sp>
    <dsp:sp modelId="{C45ADD83-E484-B343-82EF-4972EE504CF0}">
      <dsp:nvSpPr>
        <dsp:cNvPr id="0" name=""/>
        <dsp:cNvSpPr/>
      </dsp:nvSpPr>
      <dsp:spPr>
        <a:xfrm>
          <a:off x="0" y="1611483"/>
          <a:ext cx="103515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399CE-5A85-1147-9867-B5251D01E29A}">
      <dsp:nvSpPr>
        <dsp:cNvPr id="0" name=""/>
        <dsp:cNvSpPr/>
      </dsp:nvSpPr>
      <dsp:spPr>
        <a:xfrm>
          <a:off x="0" y="1611483"/>
          <a:ext cx="10351576" cy="80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mr-IN" sz="2100" kern="1200" dirty="0">
              <a:latin typeface="Nirmala UI" panose="020B0502040204020203" pitchFamily="34" charset="0"/>
              <a:ea typeface="Nirmala UI" panose="020B0502040204020203" pitchFamily="34" charset="0"/>
              <a:cs typeface="Nirmala UI" panose="020B0502040204020203" pitchFamily="34" charset="0"/>
            </a:rPr>
            <a:t>सुरु करायला सांगितल्यावर गटातील इतर चार विद्यार्थी पळत गट प्रमुखाकडे जातील आणि त्याच्या कडून कागद घेऊन </a:t>
          </a:r>
          <a:r>
            <a:rPr lang="hi-IN" sz="2100" kern="1200" dirty="0">
              <a:latin typeface="Nirmala UI" panose="020B0502040204020203" pitchFamily="34" charset="0"/>
              <a:ea typeface="Nirmala UI" panose="020B0502040204020203" pitchFamily="34" charset="0"/>
              <a:cs typeface="Nirmala UI" panose="020B0502040204020203" pitchFamily="34" charset="0"/>
            </a:rPr>
            <a:t>A2/B2</a:t>
          </a:r>
          <a:r>
            <a:rPr lang="mr-IN" sz="2100" kern="1200" dirty="0">
              <a:latin typeface="Nirmala UI" panose="020B0502040204020203" pitchFamily="34" charset="0"/>
              <a:ea typeface="Nirmala UI" panose="020B0502040204020203" pitchFamily="34" charset="0"/>
              <a:cs typeface="Nirmala UI" panose="020B0502040204020203" pitchFamily="34" charset="0"/>
            </a:rPr>
            <a:t> या स्थानांकडे धावत जातील. </a:t>
          </a:r>
          <a:endParaRPr lang="en-US" sz="21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1611483"/>
        <a:ext cx="10351576" cy="804562"/>
      </dsp:txXfrm>
    </dsp:sp>
    <dsp:sp modelId="{966EEE8B-F6AE-5C4C-A4B4-9985851A482D}">
      <dsp:nvSpPr>
        <dsp:cNvPr id="0" name=""/>
        <dsp:cNvSpPr/>
      </dsp:nvSpPr>
      <dsp:spPr>
        <a:xfrm>
          <a:off x="0" y="2416045"/>
          <a:ext cx="103515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BB6C1-0E21-694D-B066-10B37DFC68F3}">
      <dsp:nvSpPr>
        <dsp:cNvPr id="0" name=""/>
        <dsp:cNvSpPr/>
      </dsp:nvSpPr>
      <dsp:spPr>
        <a:xfrm>
          <a:off x="0" y="2416046"/>
          <a:ext cx="10351576" cy="80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hi-IN" sz="2100" kern="1200" dirty="0">
              <a:latin typeface="Nirmala UI" panose="020B0502040204020203" pitchFamily="34" charset="0"/>
              <a:ea typeface="Nirmala UI" panose="020B0502040204020203" pitchFamily="34" charset="0"/>
              <a:cs typeface="Nirmala UI" panose="020B0502040204020203" pitchFamily="34" charset="0"/>
            </a:rPr>
            <a:t>केवल</a:t>
          </a:r>
          <a:r>
            <a:rPr lang="mr-IN" sz="2100" kern="1200" dirty="0">
              <a:latin typeface="Nirmala UI" panose="020B0502040204020203" pitchFamily="34" charset="0"/>
              <a:ea typeface="Nirmala UI" panose="020B0502040204020203" pitchFamily="34" charset="0"/>
              <a:cs typeface="Nirmala UI" panose="020B0502040204020203" pitchFamily="34" charset="0"/>
            </a:rPr>
            <a:t> लाल रंगाचा कागद असेल तरच विद्यार्थी पळत जाईल. जर पिवळा कागद मिळाला तर तो विद्यार्थी बाद होईल आणि बाजूला उभा राहील. </a:t>
          </a:r>
          <a:endParaRPr lang="en-US" sz="21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2416046"/>
        <a:ext cx="10351576" cy="804562"/>
      </dsp:txXfrm>
    </dsp:sp>
    <dsp:sp modelId="{0B27727E-8801-1248-AF6F-9E427766E0ED}">
      <dsp:nvSpPr>
        <dsp:cNvPr id="0" name=""/>
        <dsp:cNvSpPr/>
      </dsp:nvSpPr>
      <dsp:spPr>
        <a:xfrm>
          <a:off x="0" y="3220608"/>
          <a:ext cx="103515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B4C8F-6484-B342-9A28-8457FD54EA8F}">
      <dsp:nvSpPr>
        <dsp:cNvPr id="0" name=""/>
        <dsp:cNvSpPr/>
      </dsp:nvSpPr>
      <dsp:spPr>
        <a:xfrm>
          <a:off x="0" y="3220608"/>
          <a:ext cx="10351576" cy="80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mr-IN" sz="2100" kern="1200" dirty="0">
              <a:latin typeface="Nirmala UI" panose="020B0502040204020203" pitchFamily="34" charset="0"/>
              <a:ea typeface="Nirmala UI" panose="020B0502040204020203" pitchFamily="34" charset="0"/>
              <a:cs typeface="Nirmala UI" panose="020B0502040204020203" pitchFamily="34" charset="0"/>
            </a:rPr>
            <a:t>पुढची कागदे गट प्रमुख पुढच्या 4 जणांना देईल</a:t>
          </a:r>
          <a:endParaRPr lang="en-US" sz="21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3220608"/>
        <a:ext cx="10351576" cy="804562"/>
      </dsp:txXfrm>
    </dsp:sp>
    <dsp:sp modelId="{7C82D975-9377-2946-8832-3D35DD57B151}">
      <dsp:nvSpPr>
        <dsp:cNvPr id="0" name=""/>
        <dsp:cNvSpPr/>
      </dsp:nvSpPr>
      <dsp:spPr>
        <a:xfrm>
          <a:off x="0" y="4025170"/>
          <a:ext cx="103515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470F55-BB88-2E46-B486-851653DCB07C}">
      <dsp:nvSpPr>
        <dsp:cNvPr id="0" name=""/>
        <dsp:cNvSpPr/>
      </dsp:nvSpPr>
      <dsp:spPr>
        <a:xfrm>
          <a:off x="0" y="4025170"/>
          <a:ext cx="10351576" cy="80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mr-IN" sz="2100" kern="1200" dirty="0">
              <a:latin typeface="Nirmala UI" panose="020B0502040204020203" pitchFamily="34" charset="0"/>
              <a:ea typeface="Nirmala UI" panose="020B0502040204020203" pitchFamily="34" charset="0"/>
              <a:cs typeface="Nirmala UI" panose="020B0502040204020203" pitchFamily="34" charset="0"/>
            </a:rPr>
            <a:t>चला पाहूया कोणता समूह सगळ्यात जास्त ऑक्सिजन घेऊ शकतो. </a:t>
          </a:r>
          <a:r>
            <a:rPr lang="hi-IN" sz="2100" kern="1200" dirty="0">
              <a:latin typeface="Nirmala UI" panose="020B0502040204020203" pitchFamily="34" charset="0"/>
              <a:ea typeface="Nirmala UI" panose="020B0502040204020203" pitchFamily="34" charset="0"/>
              <a:cs typeface="Nirmala UI" panose="020B0502040204020203" pitchFamily="34" charset="0"/>
            </a:rPr>
            <a:t>(</a:t>
          </a:r>
          <a:r>
            <a:rPr lang="mr-IN" sz="2100" kern="1200" dirty="0">
              <a:latin typeface="Nirmala UI" panose="020B0502040204020203" pitchFamily="34" charset="0"/>
              <a:ea typeface="Nirmala UI" panose="020B0502040204020203" pitchFamily="34" charset="0"/>
              <a:cs typeface="Nirmala UI" panose="020B0502040204020203" pitchFamily="34" charset="0"/>
            </a:rPr>
            <a:t> कुठल्या गटाचे विद्यार्थी त्यांना दिलेल्या स्थानावर किती अधिक विद्यार्थी गोळा होताय ते पाहूया )</a:t>
          </a:r>
          <a:endParaRPr lang="en-US" sz="21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4025170"/>
        <a:ext cx="10351576" cy="804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0F7A9-DD7B-CD45-A567-FD842A1924DF}">
      <dsp:nvSpPr>
        <dsp:cNvPr id="0" name=""/>
        <dsp:cNvSpPr/>
      </dsp:nvSpPr>
      <dsp:spPr>
        <a:xfrm>
          <a:off x="0" y="24105"/>
          <a:ext cx="10378440" cy="7979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hi-IN" sz="3100" kern="1200" dirty="0">
              <a:latin typeface="Nirmala UI" panose="020B0502040204020203" pitchFamily="34" charset="0"/>
              <a:ea typeface="Nirmala UI" panose="020B0502040204020203" pitchFamily="34" charset="0"/>
              <a:cs typeface="Nirmala UI" panose="020B0502040204020203" pitchFamily="34" charset="0"/>
            </a:rPr>
            <a:t>अॅनिमिया</a:t>
          </a:r>
          <a:r>
            <a:rPr lang="en-US" sz="3100" kern="1200" dirty="0">
              <a:latin typeface="Nirmala UI" panose="020B0502040204020203" pitchFamily="34" charset="0"/>
              <a:ea typeface="Nirmala UI" panose="020B0502040204020203" pitchFamily="34" charset="0"/>
              <a:cs typeface="Nirmala UI" panose="020B0502040204020203" pitchFamily="34" charset="0"/>
            </a:rPr>
            <a:t> </a:t>
          </a:r>
          <a:r>
            <a:rPr lang="mr-IN" sz="3100" kern="1200" dirty="0">
              <a:latin typeface="Nirmala UI" panose="020B0502040204020203" pitchFamily="34" charset="0"/>
              <a:ea typeface="Nirmala UI" panose="020B0502040204020203" pitchFamily="34" charset="0"/>
              <a:cs typeface="Nirmala UI" panose="020B0502040204020203" pitchFamily="34" charset="0"/>
            </a:rPr>
            <a:t>या कारणांनी होऊ शकतो </a:t>
          </a:r>
          <a:endParaRPr lang="en-US" sz="31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8952" y="63057"/>
        <a:ext cx="10300536" cy="720036"/>
      </dsp:txXfrm>
    </dsp:sp>
    <dsp:sp modelId="{F390AC8B-E31A-084E-82D7-E328AFB24843}">
      <dsp:nvSpPr>
        <dsp:cNvPr id="0" name=""/>
        <dsp:cNvSpPr/>
      </dsp:nvSpPr>
      <dsp:spPr>
        <a:xfrm>
          <a:off x="0" y="822045"/>
          <a:ext cx="10378440" cy="269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51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mr-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रक्तात लोहाची कमतरता</a:t>
          </a:r>
          <a:endParaRPr lang="en-US"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1066800">
            <a:lnSpc>
              <a:spcPct val="90000"/>
            </a:lnSpc>
            <a:spcBef>
              <a:spcPct val="0"/>
            </a:spcBef>
            <a:spcAft>
              <a:spcPct val="20000"/>
            </a:spcAft>
            <a:buChar char="••"/>
          </a:pPr>
          <a:r>
            <a:rPr lang="hi-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पोषण संबंधी समस्या</a:t>
          </a:r>
          <a:r>
            <a:rPr lang="mr-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 </a:t>
          </a:r>
          <a:r>
            <a:rPr lang="hi-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(फोलेट</a:t>
          </a:r>
          <a:r>
            <a:rPr lang="mr-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a:t>
          </a:r>
          <a:r>
            <a:rPr lang="hi-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 </a:t>
          </a:r>
          <a:r>
            <a:rPr lang="mr-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व्हिटामिन </a:t>
          </a:r>
          <a:r>
            <a:rPr lang="hi-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 B12 </a:t>
          </a:r>
          <a:r>
            <a:rPr lang="mr-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ची </a:t>
          </a:r>
          <a:r>
            <a:rPr lang="hi-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कमी)</a:t>
          </a:r>
          <a:endParaRPr lang="en-US"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1066800">
            <a:lnSpc>
              <a:spcPct val="90000"/>
            </a:lnSpc>
            <a:spcBef>
              <a:spcPct val="0"/>
            </a:spcBef>
            <a:spcAft>
              <a:spcPct val="20000"/>
            </a:spcAft>
            <a:buChar char="••"/>
          </a:pPr>
          <a:r>
            <a:rPr lang="hi-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संक्रमण (</a:t>
          </a:r>
          <a:r>
            <a:rPr lang="mr-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मातीतून होणारा </a:t>
          </a:r>
          <a:r>
            <a:rPr lang="hi-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 हेल्मिन्थे</a:t>
          </a:r>
          <a:r>
            <a:rPr lang="mr-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सीस </a:t>
          </a:r>
          <a:r>
            <a:rPr lang="hi-IN"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a:t>
          </a:r>
          <a:endParaRPr lang="en-US"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1066800">
            <a:lnSpc>
              <a:spcPct val="90000"/>
            </a:lnSpc>
            <a:spcBef>
              <a:spcPct val="0"/>
            </a:spcBef>
            <a:spcAft>
              <a:spcPct val="20000"/>
            </a:spcAft>
            <a:buChar char="••"/>
          </a:pPr>
          <a:r>
            <a:rPr lang="mr-IN" sz="2400" kern="1200" dirty="0">
              <a:latin typeface="Nirmala UI" panose="020B0502040204020203" pitchFamily="34" charset="0"/>
              <a:ea typeface="Nirmala UI" panose="020B0502040204020203" pitchFamily="34" charset="0"/>
              <a:cs typeface="Nirmala UI" panose="020B0502040204020203" pitchFamily="34" charset="0"/>
            </a:rPr>
            <a:t>अनुवांशिक </a:t>
          </a:r>
          <a:r>
            <a:rPr lang="hi-IN" sz="2400" kern="1200" dirty="0">
              <a:latin typeface="Nirmala UI" panose="020B0502040204020203" pitchFamily="34" charset="0"/>
              <a:ea typeface="Nirmala UI" panose="020B0502040204020203" pitchFamily="34" charset="0"/>
              <a:cs typeface="Nirmala UI" panose="020B0502040204020203" pitchFamily="34" charset="0"/>
            </a:rPr>
            <a:t>रक्त विकार (सिकल सेल रोग, थैलेसीमिया)</a:t>
          </a:r>
          <a:endParaRPr lang="en-US"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1066800">
            <a:lnSpc>
              <a:spcPct val="90000"/>
            </a:lnSpc>
            <a:spcBef>
              <a:spcPct val="0"/>
            </a:spcBef>
            <a:spcAft>
              <a:spcPct val="20000"/>
            </a:spcAft>
            <a:buChar char="••"/>
          </a:pPr>
          <a:r>
            <a:rPr lang="hi-IN" sz="2400" kern="1200" dirty="0">
              <a:latin typeface="Nirmala UI" panose="020B0502040204020203" pitchFamily="34" charset="0"/>
              <a:ea typeface="Nirmala UI" panose="020B0502040204020203" pitchFamily="34" charset="0"/>
              <a:cs typeface="Nirmala UI" panose="020B0502040204020203" pitchFamily="34" charset="0"/>
            </a:rPr>
            <a:t>ल्यूकेमिया </a:t>
          </a:r>
          <a:r>
            <a:rPr lang="mr-IN" sz="2400" kern="1200" dirty="0">
              <a:latin typeface="Nirmala UI" panose="020B0502040204020203" pitchFamily="34" charset="0"/>
              <a:ea typeface="Nirmala UI" panose="020B0502040204020203" pitchFamily="34" charset="0"/>
              <a:cs typeface="Nirmala UI" panose="020B0502040204020203" pitchFamily="34" charset="0"/>
            </a:rPr>
            <a:t>सारखा कॅन्सर </a:t>
          </a:r>
          <a:endParaRPr lang="en-US"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1066800">
            <a:lnSpc>
              <a:spcPct val="90000"/>
            </a:lnSpc>
            <a:spcBef>
              <a:spcPct val="0"/>
            </a:spcBef>
            <a:spcAft>
              <a:spcPct val="20000"/>
            </a:spcAft>
            <a:buChar char="••"/>
          </a:pPr>
          <a:r>
            <a:rPr lang="mr-IN" sz="2400" kern="1200" dirty="0">
              <a:latin typeface="Nirmala UI" panose="020B0502040204020203" pitchFamily="34" charset="0"/>
              <a:ea typeface="Nirmala UI" panose="020B0502040204020203" pitchFamily="34" charset="0"/>
              <a:cs typeface="Nirmala UI" panose="020B0502040204020203" pitchFamily="34" charset="0"/>
            </a:rPr>
            <a:t>काही औषधे </a:t>
          </a:r>
          <a:r>
            <a:rPr lang="hi-IN" sz="2400" kern="1200" dirty="0">
              <a:latin typeface="Nirmala UI" panose="020B0502040204020203" pitchFamily="34" charset="0"/>
              <a:ea typeface="Nirmala UI" panose="020B0502040204020203" pitchFamily="34" charset="0"/>
              <a:cs typeface="Nirmala UI" panose="020B0502040204020203" pitchFamily="34" charset="0"/>
            </a:rPr>
            <a:t>(</a:t>
          </a:r>
          <a:r>
            <a:rPr lang="mr-IN" sz="2400" kern="1200" dirty="0">
              <a:latin typeface="Nirmala UI" panose="020B0502040204020203" pitchFamily="34" charset="0"/>
              <a:ea typeface="Nirmala UI" panose="020B0502040204020203" pitchFamily="34" charset="0"/>
              <a:cs typeface="Nirmala UI" panose="020B0502040204020203" pitchFamily="34" charset="0"/>
            </a:rPr>
            <a:t>कॅन्सर ची औषधे, प्रतीजैवके </a:t>
          </a:r>
          <a:r>
            <a:rPr lang="hi-IN" sz="2400" kern="1200" dirty="0">
              <a:latin typeface="Nirmala UI" panose="020B0502040204020203" pitchFamily="34" charset="0"/>
              <a:ea typeface="Nirmala UI" panose="020B0502040204020203" pitchFamily="34" charset="0"/>
              <a:cs typeface="Nirmala UI" panose="020B0502040204020203" pitchFamily="34" charset="0"/>
            </a:rPr>
            <a:t>)</a:t>
          </a:r>
          <a:endParaRPr lang="en-US" sz="2400" kern="1200"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dsp:txBody>
      <dsp:txXfrm>
        <a:off x="0" y="822045"/>
        <a:ext cx="10378440" cy="26951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40567-95B4-9F43-9F30-0418630747AC}"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884C2-DFC9-7D42-9809-AFDC2DF4DC54}" type="slidenum">
              <a:rPr lang="en-US" smtClean="0"/>
              <a:t>‹#›</a:t>
            </a:fld>
            <a:endParaRPr lang="en-US"/>
          </a:p>
        </p:txBody>
      </p:sp>
    </p:spTree>
    <p:extLst>
      <p:ext uri="{BB962C8B-B14F-4D97-AF65-F5344CB8AC3E}">
        <p14:creationId xmlns:p14="http://schemas.microsoft.com/office/powerpoint/2010/main" val="40891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B323-E319-F14D-A5B9-41B4CB6E2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50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884C2-DFC9-7D42-9809-AFDC2DF4DC54}" type="slidenum">
              <a:rPr lang="en-US" smtClean="0"/>
              <a:t>3</a:t>
            </a:fld>
            <a:endParaRPr lang="en-US"/>
          </a:p>
        </p:txBody>
      </p:sp>
    </p:spTree>
    <p:extLst>
      <p:ext uri="{BB962C8B-B14F-4D97-AF65-F5344CB8AC3E}">
        <p14:creationId xmlns:p14="http://schemas.microsoft.com/office/powerpoint/2010/main" val="279572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we will check our knowledge of prevention of anemia before we start the session and as we do our activities we will see how many of us were correct in our knowledge of anemia. </a:t>
            </a:r>
            <a:r>
              <a:rPr lang="hi-IN" dirty="0"/>
              <a:t>छात्रों को बताएं कि सत्र शुरू करने से पहले हम</a:t>
            </a:r>
            <a:r>
              <a:rPr lang="en-US" dirty="0"/>
              <a:t> </a:t>
            </a:r>
            <a:r>
              <a:rPr lang="hi-IN" dirty="0"/>
              <a:t>अॅनिमिया</a:t>
            </a:r>
            <a:r>
              <a:rPr lang="en-US" dirty="0"/>
              <a:t> </a:t>
            </a:r>
            <a:r>
              <a:rPr lang="hi-IN" dirty="0"/>
              <a:t> की रोकथाम के बारे में अपने ज्ञान की जांच करेंगे और जैसे ही हम अपनी गतिविधियां करेंगे हम देखेंगे कि हममें से कितने लोग अॅनिमिया</a:t>
            </a:r>
            <a:r>
              <a:rPr lang="en-US" dirty="0"/>
              <a:t> </a:t>
            </a:r>
            <a:r>
              <a:rPr lang="hi-IN" dirty="0"/>
              <a:t> के बारे में अपने ज्ञान में सही थे।</a:t>
            </a:r>
            <a:endParaRPr lang="en-US" dirty="0"/>
          </a:p>
        </p:txBody>
      </p:sp>
      <p:sp>
        <p:nvSpPr>
          <p:cNvPr id="4" name="Slide Number Placeholder 3"/>
          <p:cNvSpPr>
            <a:spLocks noGrp="1"/>
          </p:cNvSpPr>
          <p:nvPr>
            <p:ph type="sldNum" sz="quarter" idx="5"/>
          </p:nvPr>
        </p:nvSpPr>
        <p:spPr/>
        <p:txBody>
          <a:bodyPr/>
          <a:lstStyle/>
          <a:p>
            <a:fld id="{78C884C2-DFC9-7D42-9809-AFDC2DF4DC54}" type="slidenum">
              <a:rPr lang="en-US" smtClean="0"/>
              <a:t>6</a:t>
            </a:fld>
            <a:endParaRPr lang="en-US"/>
          </a:p>
        </p:txBody>
      </p:sp>
    </p:spTree>
    <p:extLst>
      <p:ext uri="{BB962C8B-B14F-4D97-AF65-F5344CB8AC3E}">
        <p14:creationId xmlns:p14="http://schemas.microsoft.com/office/powerpoint/2010/main" val="255036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884C2-DFC9-7D42-9809-AFDC2DF4DC54}" type="slidenum">
              <a:rPr lang="en-US" smtClean="0"/>
              <a:t>13</a:t>
            </a:fld>
            <a:endParaRPr lang="en-US"/>
          </a:p>
        </p:txBody>
      </p:sp>
    </p:spTree>
    <p:extLst>
      <p:ext uri="{BB962C8B-B14F-4D97-AF65-F5344CB8AC3E}">
        <p14:creationId xmlns:p14="http://schemas.microsoft.com/office/powerpoint/2010/main" val="207431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884C2-DFC9-7D42-9809-AFDC2DF4DC54}" type="slidenum">
              <a:rPr lang="en-US" smtClean="0"/>
              <a:t>36</a:t>
            </a:fld>
            <a:endParaRPr lang="en-US"/>
          </a:p>
        </p:txBody>
      </p:sp>
    </p:spTree>
    <p:extLst>
      <p:ext uri="{BB962C8B-B14F-4D97-AF65-F5344CB8AC3E}">
        <p14:creationId xmlns:p14="http://schemas.microsoft.com/office/powerpoint/2010/main" val="355783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FA6E-2E17-7F9D-0901-E8DA2C05F1A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DB6C999-E920-99EB-AC8C-1BD751A57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F5D35C-FC8C-B8B1-421E-4D40ED91C83A}"/>
              </a:ext>
            </a:extLst>
          </p:cNvPr>
          <p:cNvSpPr>
            <a:spLocks noGrp="1"/>
          </p:cNvSpPr>
          <p:nvPr>
            <p:ph type="dt" sz="half" idx="10"/>
          </p:nvPr>
        </p:nvSpPr>
        <p:spPr/>
        <p:txBody>
          <a:bodyPr/>
          <a:lstStyle/>
          <a:p>
            <a:fld id="{E1BD137B-BF1E-7F42-B78D-9E4C74795D9F}" type="datetime1">
              <a:rPr lang="en-IN" smtClean="0"/>
              <a:t>13-01-2024</a:t>
            </a:fld>
            <a:endParaRPr lang="en-US"/>
          </a:p>
        </p:txBody>
      </p:sp>
      <p:sp>
        <p:nvSpPr>
          <p:cNvPr id="5" name="Footer Placeholder 4">
            <a:extLst>
              <a:ext uri="{FF2B5EF4-FFF2-40B4-BE49-F238E27FC236}">
                <a16:creationId xmlns:a16="http://schemas.microsoft.com/office/drawing/2014/main" id="{FB9BB156-C6B2-1DFE-1465-B1DD1A3DB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EDDD2-7383-000B-06DF-EFF1143D34E4}"/>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91491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49D2-43D6-E03B-D1EB-73B42A460D3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E6FBBE-02EA-45E3-768A-A2B4FEA2873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0EF4ED-BA1C-146D-FE7E-B0D0A8292737}"/>
              </a:ext>
            </a:extLst>
          </p:cNvPr>
          <p:cNvSpPr>
            <a:spLocks noGrp="1"/>
          </p:cNvSpPr>
          <p:nvPr>
            <p:ph type="dt" sz="half" idx="10"/>
          </p:nvPr>
        </p:nvSpPr>
        <p:spPr/>
        <p:txBody>
          <a:bodyPr/>
          <a:lstStyle/>
          <a:p>
            <a:fld id="{95092277-0E99-734B-B06A-44251FF0CA66}" type="datetime1">
              <a:rPr lang="en-IN" smtClean="0"/>
              <a:t>13-01-2024</a:t>
            </a:fld>
            <a:endParaRPr lang="en-US"/>
          </a:p>
        </p:txBody>
      </p:sp>
      <p:sp>
        <p:nvSpPr>
          <p:cNvPr id="5" name="Footer Placeholder 4">
            <a:extLst>
              <a:ext uri="{FF2B5EF4-FFF2-40B4-BE49-F238E27FC236}">
                <a16:creationId xmlns:a16="http://schemas.microsoft.com/office/drawing/2014/main" id="{0FBB64B2-C8F5-DB79-D3E3-FAD3C39A4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1752A-0B1A-D2D5-D026-03F1BC0E71CD}"/>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84882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0D98FE-5A0D-01F5-0CFE-B383D32D10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8C2CA9-45D2-F373-B88E-D5FB7C260E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E8731E-E7FB-5012-63C1-C1451BBCA27E}"/>
              </a:ext>
            </a:extLst>
          </p:cNvPr>
          <p:cNvSpPr>
            <a:spLocks noGrp="1"/>
          </p:cNvSpPr>
          <p:nvPr>
            <p:ph type="dt" sz="half" idx="10"/>
          </p:nvPr>
        </p:nvSpPr>
        <p:spPr/>
        <p:txBody>
          <a:bodyPr/>
          <a:lstStyle/>
          <a:p>
            <a:fld id="{5BF77FA9-5929-D04C-ABA2-A9D7F0AE5EF9}" type="datetime1">
              <a:rPr lang="en-IN" smtClean="0"/>
              <a:t>13-01-2024</a:t>
            </a:fld>
            <a:endParaRPr lang="en-US"/>
          </a:p>
        </p:txBody>
      </p:sp>
      <p:sp>
        <p:nvSpPr>
          <p:cNvPr id="5" name="Footer Placeholder 4">
            <a:extLst>
              <a:ext uri="{FF2B5EF4-FFF2-40B4-BE49-F238E27FC236}">
                <a16:creationId xmlns:a16="http://schemas.microsoft.com/office/drawing/2014/main" id="{48791709-B496-2B18-F5F0-9F8BC01AF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3DDD8-1CD0-2459-1DEA-855F7A9371D0}"/>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6320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FE026BE-62DD-4CFA-ABA1-887908F64490}" type="datetimeFigureOut">
              <a:rPr lang="en-IN" smtClean="0"/>
              <a:t>13-01-2024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6A1ABF-F7A5-4BCB-81C7-2DB1ECC160A8}" type="slidenum">
              <a:rPr lang="en-IN" smtClean="0"/>
              <a:t>‹#›</a:t>
            </a:fld>
            <a:endParaRPr lang="en-IN"/>
          </a:p>
        </p:txBody>
      </p:sp>
    </p:spTree>
    <p:extLst>
      <p:ext uri="{BB962C8B-B14F-4D97-AF65-F5344CB8AC3E}">
        <p14:creationId xmlns:p14="http://schemas.microsoft.com/office/powerpoint/2010/main" val="2936973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026BE-62DD-4CFA-ABA1-887908F64490}" type="datetimeFigureOut">
              <a:rPr lang="en-IN" smtClean="0"/>
              <a:t>13-01-2024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6A1ABF-F7A5-4BCB-81C7-2DB1ECC160A8}" type="slidenum">
              <a:rPr lang="en-IN" smtClean="0"/>
              <a:t>‹#›</a:t>
            </a:fld>
            <a:endParaRPr lang="en-IN"/>
          </a:p>
        </p:txBody>
      </p:sp>
    </p:spTree>
    <p:extLst>
      <p:ext uri="{BB962C8B-B14F-4D97-AF65-F5344CB8AC3E}">
        <p14:creationId xmlns:p14="http://schemas.microsoft.com/office/powerpoint/2010/main" val="12596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E026BE-62DD-4CFA-ABA1-887908F64490}" type="datetimeFigureOut">
              <a:rPr lang="en-IN" smtClean="0"/>
              <a:t>13-01-2024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6A1ABF-F7A5-4BCB-81C7-2DB1ECC160A8}" type="slidenum">
              <a:rPr lang="en-IN" smtClean="0"/>
              <a:t>‹#›</a:t>
            </a:fld>
            <a:endParaRPr lang="en-IN"/>
          </a:p>
        </p:txBody>
      </p:sp>
    </p:spTree>
    <p:extLst>
      <p:ext uri="{BB962C8B-B14F-4D97-AF65-F5344CB8AC3E}">
        <p14:creationId xmlns:p14="http://schemas.microsoft.com/office/powerpoint/2010/main" val="4086928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FE026BE-62DD-4CFA-ABA1-887908F64490}" type="datetimeFigureOut">
              <a:rPr lang="en-IN" smtClean="0"/>
              <a:t>13-01-2024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F6A1ABF-F7A5-4BCB-81C7-2DB1ECC160A8}" type="slidenum">
              <a:rPr lang="en-IN" smtClean="0"/>
              <a:t>‹#›</a:t>
            </a:fld>
            <a:endParaRPr lang="en-IN"/>
          </a:p>
        </p:txBody>
      </p:sp>
    </p:spTree>
    <p:extLst>
      <p:ext uri="{BB962C8B-B14F-4D97-AF65-F5344CB8AC3E}">
        <p14:creationId xmlns:p14="http://schemas.microsoft.com/office/powerpoint/2010/main" val="3523636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FE026BE-62DD-4CFA-ABA1-887908F64490}" type="datetimeFigureOut">
              <a:rPr lang="en-IN" smtClean="0"/>
              <a:t>13-01-2024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F6A1ABF-F7A5-4BCB-81C7-2DB1ECC160A8}" type="slidenum">
              <a:rPr lang="en-IN" smtClean="0"/>
              <a:t>‹#›</a:t>
            </a:fld>
            <a:endParaRPr lang="en-IN"/>
          </a:p>
        </p:txBody>
      </p:sp>
    </p:spTree>
    <p:extLst>
      <p:ext uri="{BB962C8B-B14F-4D97-AF65-F5344CB8AC3E}">
        <p14:creationId xmlns:p14="http://schemas.microsoft.com/office/powerpoint/2010/main" val="2194909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E026BE-62DD-4CFA-ABA1-887908F64490}" type="datetimeFigureOut">
              <a:rPr lang="en-IN" smtClean="0"/>
              <a:t>13-01-2024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F6A1ABF-F7A5-4BCB-81C7-2DB1ECC160A8}" type="slidenum">
              <a:rPr lang="en-IN" smtClean="0"/>
              <a:t>‹#›</a:t>
            </a:fld>
            <a:endParaRPr lang="en-IN"/>
          </a:p>
        </p:txBody>
      </p:sp>
    </p:spTree>
    <p:extLst>
      <p:ext uri="{BB962C8B-B14F-4D97-AF65-F5344CB8AC3E}">
        <p14:creationId xmlns:p14="http://schemas.microsoft.com/office/powerpoint/2010/main" val="2728336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026BE-62DD-4CFA-ABA1-887908F64490}" type="datetimeFigureOut">
              <a:rPr lang="en-IN" smtClean="0"/>
              <a:t>13-01-2024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F6A1ABF-F7A5-4BCB-81C7-2DB1ECC160A8}" type="slidenum">
              <a:rPr lang="en-IN" smtClean="0"/>
              <a:t>‹#›</a:t>
            </a:fld>
            <a:endParaRPr lang="en-IN"/>
          </a:p>
        </p:txBody>
      </p:sp>
    </p:spTree>
    <p:extLst>
      <p:ext uri="{BB962C8B-B14F-4D97-AF65-F5344CB8AC3E}">
        <p14:creationId xmlns:p14="http://schemas.microsoft.com/office/powerpoint/2010/main" val="2296597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026BE-62DD-4CFA-ABA1-887908F64490}" type="datetimeFigureOut">
              <a:rPr lang="en-IN" smtClean="0"/>
              <a:t>13-01-2024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F6A1ABF-F7A5-4BCB-81C7-2DB1ECC160A8}" type="slidenum">
              <a:rPr lang="en-IN" smtClean="0"/>
              <a:t>‹#›</a:t>
            </a:fld>
            <a:endParaRPr lang="en-IN"/>
          </a:p>
        </p:txBody>
      </p:sp>
    </p:spTree>
    <p:extLst>
      <p:ext uri="{BB962C8B-B14F-4D97-AF65-F5344CB8AC3E}">
        <p14:creationId xmlns:p14="http://schemas.microsoft.com/office/powerpoint/2010/main" val="2595123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BAAD-36E9-BB18-4097-7679083BE9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F624333-BEA3-1A79-F31E-A784C72036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F5874C-4B3E-0571-F24F-98E72929904D}"/>
              </a:ext>
            </a:extLst>
          </p:cNvPr>
          <p:cNvSpPr>
            <a:spLocks noGrp="1"/>
          </p:cNvSpPr>
          <p:nvPr>
            <p:ph type="dt" sz="half" idx="10"/>
          </p:nvPr>
        </p:nvSpPr>
        <p:spPr/>
        <p:txBody>
          <a:bodyPr/>
          <a:lstStyle/>
          <a:p>
            <a:fld id="{3A2F4959-0D0D-F949-B6C3-D95E39B12E31}" type="datetime1">
              <a:rPr lang="en-IN" smtClean="0"/>
              <a:t>13-01-2024</a:t>
            </a:fld>
            <a:endParaRPr lang="en-US"/>
          </a:p>
        </p:txBody>
      </p:sp>
      <p:sp>
        <p:nvSpPr>
          <p:cNvPr id="5" name="Footer Placeholder 4">
            <a:extLst>
              <a:ext uri="{FF2B5EF4-FFF2-40B4-BE49-F238E27FC236}">
                <a16:creationId xmlns:a16="http://schemas.microsoft.com/office/drawing/2014/main" id="{79407AFC-58E5-E7ED-B114-A9E680B8C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B9CAA-4517-9736-5A8B-B74DD61F4822}"/>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830188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026BE-62DD-4CFA-ABA1-887908F64490}" type="datetimeFigureOut">
              <a:rPr lang="en-IN" smtClean="0"/>
              <a:t>13-01-2024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F6A1ABF-F7A5-4BCB-81C7-2DB1ECC160A8}" type="slidenum">
              <a:rPr lang="en-IN" smtClean="0"/>
              <a:t>‹#›</a:t>
            </a:fld>
            <a:endParaRPr lang="en-IN"/>
          </a:p>
        </p:txBody>
      </p:sp>
    </p:spTree>
    <p:extLst>
      <p:ext uri="{BB962C8B-B14F-4D97-AF65-F5344CB8AC3E}">
        <p14:creationId xmlns:p14="http://schemas.microsoft.com/office/powerpoint/2010/main" val="76665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026BE-62DD-4CFA-ABA1-887908F64490}" type="datetimeFigureOut">
              <a:rPr lang="en-IN" smtClean="0"/>
              <a:t>13-01-2024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6A1ABF-F7A5-4BCB-81C7-2DB1ECC160A8}" type="slidenum">
              <a:rPr lang="en-IN" smtClean="0"/>
              <a:t>‹#›</a:t>
            </a:fld>
            <a:endParaRPr lang="en-IN"/>
          </a:p>
        </p:txBody>
      </p:sp>
    </p:spTree>
    <p:extLst>
      <p:ext uri="{BB962C8B-B14F-4D97-AF65-F5344CB8AC3E}">
        <p14:creationId xmlns:p14="http://schemas.microsoft.com/office/powerpoint/2010/main" val="3003852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026BE-62DD-4CFA-ABA1-887908F64490}" type="datetimeFigureOut">
              <a:rPr lang="en-IN" smtClean="0"/>
              <a:t>13-01-2024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6A1ABF-F7A5-4BCB-81C7-2DB1ECC160A8}" type="slidenum">
              <a:rPr lang="en-IN" smtClean="0"/>
              <a:t>‹#›</a:t>
            </a:fld>
            <a:endParaRPr lang="en-IN"/>
          </a:p>
        </p:txBody>
      </p:sp>
    </p:spTree>
    <p:extLst>
      <p:ext uri="{BB962C8B-B14F-4D97-AF65-F5344CB8AC3E}">
        <p14:creationId xmlns:p14="http://schemas.microsoft.com/office/powerpoint/2010/main" val="88560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E093-3A4F-607F-8011-AE763F86E9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8B4C884-0DBD-ACDF-E3B8-98F6A7FB55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7456A2F-DA26-1A69-B4DC-2479A1AC24F8}"/>
              </a:ext>
            </a:extLst>
          </p:cNvPr>
          <p:cNvSpPr>
            <a:spLocks noGrp="1"/>
          </p:cNvSpPr>
          <p:nvPr>
            <p:ph type="dt" sz="half" idx="10"/>
          </p:nvPr>
        </p:nvSpPr>
        <p:spPr/>
        <p:txBody>
          <a:bodyPr/>
          <a:lstStyle/>
          <a:p>
            <a:fld id="{A6BC143E-BF32-A442-B862-BB87CB022A99}" type="datetime1">
              <a:rPr lang="en-IN" smtClean="0"/>
              <a:t>13-01-2024</a:t>
            </a:fld>
            <a:endParaRPr lang="en-US"/>
          </a:p>
        </p:txBody>
      </p:sp>
      <p:sp>
        <p:nvSpPr>
          <p:cNvPr id="5" name="Footer Placeholder 4">
            <a:extLst>
              <a:ext uri="{FF2B5EF4-FFF2-40B4-BE49-F238E27FC236}">
                <a16:creationId xmlns:a16="http://schemas.microsoft.com/office/drawing/2014/main" id="{93E266A1-456C-97AF-3C8D-242B1EFD6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95E0A-7469-C4A9-DFE5-A9FB827A5F5A}"/>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66152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AA9A-0A09-F2C5-029D-BA606DEBE7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25938C-9BA5-BE21-9C36-4B84F12A92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2EDC7C-7A82-589A-E812-93BBD60D640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DC485D-1CF1-0A42-3227-6A5BCA3FE182}"/>
              </a:ext>
            </a:extLst>
          </p:cNvPr>
          <p:cNvSpPr>
            <a:spLocks noGrp="1"/>
          </p:cNvSpPr>
          <p:nvPr>
            <p:ph type="dt" sz="half" idx="10"/>
          </p:nvPr>
        </p:nvSpPr>
        <p:spPr/>
        <p:txBody>
          <a:bodyPr/>
          <a:lstStyle/>
          <a:p>
            <a:fld id="{D841BBBD-FC87-5F48-8E74-6FCE261D206C}" type="datetime1">
              <a:rPr lang="en-IN" smtClean="0"/>
              <a:t>13-01-2024</a:t>
            </a:fld>
            <a:endParaRPr lang="en-US"/>
          </a:p>
        </p:txBody>
      </p:sp>
      <p:sp>
        <p:nvSpPr>
          <p:cNvPr id="6" name="Footer Placeholder 5">
            <a:extLst>
              <a:ext uri="{FF2B5EF4-FFF2-40B4-BE49-F238E27FC236}">
                <a16:creationId xmlns:a16="http://schemas.microsoft.com/office/drawing/2014/main" id="{8BEC98D3-344A-9D06-7756-5E66CC155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C07AD-D6CA-82FC-4709-E161EB2685A9}"/>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95905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A1EB-CE44-5971-38D0-52BECD8772B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DA07A1-79C4-5643-7B54-E7A03F2B1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21B66F-70C7-D9B5-BD71-278154ED907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5B7D54E-180C-9D47-DEB7-69347D028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E3B629-46BB-932A-0C21-FA09607007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30CA413-31BD-D2ED-A5A7-0B86A27665E8}"/>
              </a:ext>
            </a:extLst>
          </p:cNvPr>
          <p:cNvSpPr>
            <a:spLocks noGrp="1"/>
          </p:cNvSpPr>
          <p:nvPr>
            <p:ph type="dt" sz="half" idx="10"/>
          </p:nvPr>
        </p:nvSpPr>
        <p:spPr/>
        <p:txBody>
          <a:bodyPr/>
          <a:lstStyle/>
          <a:p>
            <a:fld id="{B0C5A39B-AEB2-AA40-B842-3C762CD4FA3F}" type="datetime1">
              <a:rPr lang="en-IN" smtClean="0"/>
              <a:t>13-01-2024</a:t>
            </a:fld>
            <a:endParaRPr lang="en-US"/>
          </a:p>
        </p:txBody>
      </p:sp>
      <p:sp>
        <p:nvSpPr>
          <p:cNvPr id="8" name="Footer Placeholder 7">
            <a:extLst>
              <a:ext uri="{FF2B5EF4-FFF2-40B4-BE49-F238E27FC236}">
                <a16:creationId xmlns:a16="http://schemas.microsoft.com/office/drawing/2014/main" id="{92DC142B-3ACF-6FC9-402C-6E673C54C5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0B7E4E-85FC-E91F-3453-1FA5FA95F3CA}"/>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61764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81FA-D912-8CEF-22A2-7F48232225E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12477C-2C8E-F6CE-E12B-B29743C0576C}"/>
              </a:ext>
            </a:extLst>
          </p:cNvPr>
          <p:cNvSpPr>
            <a:spLocks noGrp="1"/>
          </p:cNvSpPr>
          <p:nvPr>
            <p:ph type="dt" sz="half" idx="10"/>
          </p:nvPr>
        </p:nvSpPr>
        <p:spPr/>
        <p:txBody>
          <a:bodyPr/>
          <a:lstStyle/>
          <a:p>
            <a:fld id="{3B5D3954-8213-F34C-A055-3CB9AB45316B}" type="datetime1">
              <a:rPr lang="en-IN" smtClean="0"/>
              <a:t>13-01-2024</a:t>
            </a:fld>
            <a:endParaRPr lang="en-US"/>
          </a:p>
        </p:txBody>
      </p:sp>
      <p:sp>
        <p:nvSpPr>
          <p:cNvPr id="4" name="Footer Placeholder 3">
            <a:extLst>
              <a:ext uri="{FF2B5EF4-FFF2-40B4-BE49-F238E27FC236}">
                <a16:creationId xmlns:a16="http://schemas.microsoft.com/office/drawing/2014/main" id="{9DF32FA7-831D-C4D0-7D8D-89F665617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8136D-EE9A-77F0-3085-52D4BD1FE7F1}"/>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329890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3DD96-8193-E833-68B1-A0748912AC6F}"/>
              </a:ext>
            </a:extLst>
          </p:cNvPr>
          <p:cNvSpPr>
            <a:spLocks noGrp="1"/>
          </p:cNvSpPr>
          <p:nvPr>
            <p:ph type="dt" sz="half" idx="10"/>
          </p:nvPr>
        </p:nvSpPr>
        <p:spPr/>
        <p:txBody>
          <a:bodyPr/>
          <a:lstStyle/>
          <a:p>
            <a:fld id="{37CB306C-4C32-004E-9FBC-AD49AEECDEA2}" type="datetime1">
              <a:rPr lang="en-IN" smtClean="0"/>
              <a:t>13-01-2024</a:t>
            </a:fld>
            <a:endParaRPr lang="en-US"/>
          </a:p>
        </p:txBody>
      </p:sp>
      <p:sp>
        <p:nvSpPr>
          <p:cNvPr id="3" name="Footer Placeholder 2">
            <a:extLst>
              <a:ext uri="{FF2B5EF4-FFF2-40B4-BE49-F238E27FC236}">
                <a16:creationId xmlns:a16="http://schemas.microsoft.com/office/drawing/2014/main" id="{1FB31051-C412-7CE1-56F9-78524071EF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D57DD1-F71E-E4E7-DC80-7BC27276ED27}"/>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4494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8ADF-D60D-E91E-A35E-7D82ECCA3C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F64B7F8-D923-EF5B-AA09-89C3C1CB35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5BAA1A-E4B1-5BED-0A40-54B480D20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9FAF18-0F08-DD77-D7DA-5C03C3D207C8}"/>
              </a:ext>
            </a:extLst>
          </p:cNvPr>
          <p:cNvSpPr>
            <a:spLocks noGrp="1"/>
          </p:cNvSpPr>
          <p:nvPr>
            <p:ph type="dt" sz="half" idx="10"/>
          </p:nvPr>
        </p:nvSpPr>
        <p:spPr/>
        <p:txBody>
          <a:bodyPr/>
          <a:lstStyle/>
          <a:p>
            <a:fld id="{CB355793-40CF-7F4E-AD31-63E564C68ACC}" type="datetime1">
              <a:rPr lang="en-IN" smtClean="0"/>
              <a:t>13-01-2024</a:t>
            </a:fld>
            <a:endParaRPr lang="en-US"/>
          </a:p>
        </p:txBody>
      </p:sp>
      <p:sp>
        <p:nvSpPr>
          <p:cNvPr id="6" name="Footer Placeholder 5">
            <a:extLst>
              <a:ext uri="{FF2B5EF4-FFF2-40B4-BE49-F238E27FC236}">
                <a16:creationId xmlns:a16="http://schemas.microsoft.com/office/drawing/2014/main" id="{3FB529E2-BAD4-0912-1439-652F81B05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2E1E9-153C-8C99-59C2-60161DA6632E}"/>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51379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CDD0-866E-D7B3-CF8C-9EA4B8931C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7006374-4FC7-1097-49F7-8B450C5AE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556B2-9E1E-F5CB-A6A9-5C71A4AD5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2C0EEF-5695-9D22-8E04-93D31C34005B}"/>
              </a:ext>
            </a:extLst>
          </p:cNvPr>
          <p:cNvSpPr>
            <a:spLocks noGrp="1"/>
          </p:cNvSpPr>
          <p:nvPr>
            <p:ph type="dt" sz="half" idx="10"/>
          </p:nvPr>
        </p:nvSpPr>
        <p:spPr/>
        <p:txBody>
          <a:bodyPr/>
          <a:lstStyle/>
          <a:p>
            <a:fld id="{9557C23A-AF1C-EB46-B350-6A5D1A5EF62D}" type="datetime1">
              <a:rPr lang="en-IN" smtClean="0"/>
              <a:t>13-01-2024</a:t>
            </a:fld>
            <a:endParaRPr lang="en-US"/>
          </a:p>
        </p:txBody>
      </p:sp>
      <p:sp>
        <p:nvSpPr>
          <p:cNvPr id="6" name="Footer Placeholder 5">
            <a:extLst>
              <a:ext uri="{FF2B5EF4-FFF2-40B4-BE49-F238E27FC236}">
                <a16:creationId xmlns:a16="http://schemas.microsoft.com/office/drawing/2014/main" id="{5AB7E32A-B937-2FA5-B2CE-556A3D18D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52D4D-B79E-E878-F3CA-38071B1D4298}"/>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438478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AA898-39BF-6E35-7F2E-7F9CB2F29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B7B2A3-637E-04E2-99DE-9A5899129F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54289E-C110-7162-4297-8DA7D1C6D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25C54-ABEF-9A4B-A98F-6677FB54530E}" type="datetime1">
              <a:rPr lang="en-IN" smtClean="0"/>
              <a:t>13-01-2024</a:t>
            </a:fld>
            <a:endParaRPr lang="en-US"/>
          </a:p>
        </p:txBody>
      </p:sp>
      <p:sp>
        <p:nvSpPr>
          <p:cNvPr id="5" name="Footer Placeholder 4">
            <a:extLst>
              <a:ext uri="{FF2B5EF4-FFF2-40B4-BE49-F238E27FC236}">
                <a16:creationId xmlns:a16="http://schemas.microsoft.com/office/drawing/2014/main" id="{55A4AC07-484D-0AEA-AF80-994201662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00731C-6AC8-0B92-FD56-A7CDA264A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374CA-6F44-CD43-A2A7-D7042E112BD9}" type="slidenum">
              <a:rPr lang="en-US" smtClean="0"/>
              <a:t>‹#›</a:t>
            </a:fld>
            <a:endParaRPr lang="en-US"/>
          </a:p>
        </p:txBody>
      </p:sp>
    </p:spTree>
    <p:extLst>
      <p:ext uri="{BB962C8B-B14F-4D97-AF65-F5344CB8AC3E}">
        <p14:creationId xmlns:p14="http://schemas.microsoft.com/office/powerpoint/2010/main" val="68560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25C54-ABEF-9A4B-A98F-6677FB54530E}" type="datetime1">
              <a:rPr lang="en-IN" smtClean="0"/>
              <a:t>13-01-2024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374CA-6F44-CD43-A2A7-D7042E112BD9}" type="slidenum">
              <a:rPr lang="en-US" smtClean="0"/>
              <a:t>‹#›</a:t>
            </a:fld>
            <a:endParaRPr lang="en-US"/>
          </a:p>
        </p:txBody>
      </p:sp>
    </p:spTree>
    <p:extLst>
      <p:ext uri="{BB962C8B-B14F-4D97-AF65-F5344CB8AC3E}">
        <p14:creationId xmlns:p14="http://schemas.microsoft.com/office/powerpoint/2010/main" val="24583013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4v"/><Relationship Id="rId1" Type="http://schemas.microsoft.com/office/2007/relationships/media" Target="../media/media1.m4v"/><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DF9E84-B51C-516A-E525-556F9A1069B9}"/>
              </a:ext>
            </a:extLst>
          </p:cNvPr>
          <p:cNvSpPr/>
          <p:nvPr/>
        </p:nvSpPr>
        <p:spPr>
          <a:xfrm>
            <a:off x="0" y="0"/>
            <a:ext cx="12192000" cy="6858000"/>
          </a:xfrm>
          <a:prstGeom prst="rect">
            <a:avLst/>
          </a:prstGeom>
          <a:gradFill flip="none" rotWithShape="1">
            <a:gsLst>
              <a:gs pos="23000">
                <a:schemeClr val="bg1"/>
              </a:gs>
              <a:gs pos="56000">
                <a:schemeClr val="accent4">
                  <a:lumMod val="60000"/>
                  <a:lumOff val="40000"/>
                </a:schemeClr>
              </a:gs>
              <a:gs pos="79000">
                <a:srgbClr val="00B0F0"/>
              </a:gs>
            </a:gsLst>
            <a:path path="circle">
              <a:fillToRect l="50000" t="130000" r="50000" b="-3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nemia Mukt Bharat - 10 to 19 years Boys and girls - English">
            <a:extLst>
              <a:ext uri="{FF2B5EF4-FFF2-40B4-BE49-F238E27FC236}">
                <a16:creationId xmlns:a16="http://schemas.microsoft.com/office/drawing/2014/main" id="{DB0180E5-6D58-95D8-0908-698E68531D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190" r="-1" b="12828"/>
          <a:stretch/>
        </p:blipFill>
        <p:spPr bwMode="auto">
          <a:xfrm>
            <a:off x="-8194" y="0"/>
            <a:ext cx="6690394" cy="563746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78FD3A3D-76EC-8880-C63E-CF02BD3ED1BC}"/>
              </a:ext>
            </a:extLst>
          </p:cNvPr>
          <p:cNvSpPr>
            <a:spLocks noGrp="1"/>
          </p:cNvSpPr>
          <p:nvPr>
            <p:ph type="ctrTitle"/>
          </p:nvPr>
        </p:nvSpPr>
        <p:spPr>
          <a:xfrm>
            <a:off x="7458037" y="278238"/>
            <a:ext cx="3673821" cy="2107926"/>
          </a:xfrm>
        </p:spPr>
        <p:txBody>
          <a:bodyPr anchor="t">
            <a:normAutofit/>
          </a:bodyPr>
          <a:lstStyle/>
          <a:p>
            <a:pPr algn="r"/>
            <a:r>
              <a:rPr lang="mr-IN" sz="4000" dirty="0">
                <a:latin typeface="Nirmala UI" panose="020B0502040204020203" pitchFamily="34" charset="0"/>
                <a:ea typeface="Nirmala UI" panose="020B0502040204020203" pitchFamily="34" charset="0"/>
                <a:cs typeface="Nirmala UI" panose="020B0502040204020203" pitchFamily="34" charset="0"/>
              </a:rPr>
              <a:t>सुदृढ शरीर आणि तेज बुद्धीचे गुपित काय ?</a:t>
            </a:r>
            <a:endParaRPr lang="en-US"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5" name="Subtitle 4">
            <a:extLst>
              <a:ext uri="{FF2B5EF4-FFF2-40B4-BE49-F238E27FC236}">
                <a16:creationId xmlns:a16="http://schemas.microsoft.com/office/drawing/2014/main" id="{C8BAD744-9B23-831F-AC28-E336A1B5D400}"/>
              </a:ext>
            </a:extLst>
          </p:cNvPr>
          <p:cNvSpPr>
            <a:spLocks noGrp="1"/>
          </p:cNvSpPr>
          <p:nvPr>
            <p:ph type="subTitle" idx="1"/>
          </p:nvPr>
        </p:nvSpPr>
        <p:spPr>
          <a:xfrm>
            <a:off x="7829983" y="2222400"/>
            <a:ext cx="3214233" cy="1382392"/>
          </a:xfrm>
        </p:spPr>
        <p:txBody>
          <a:bodyPr anchor="b">
            <a:normAutofit/>
          </a:bodyPr>
          <a:lstStyle/>
          <a:p>
            <a:pPr algn="r"/>
            <a:r>
              <a:rPr lang="mr-IN" sz="2800" dirty="0">
                <a:latin typeface="Nirmala UI" panose="020B0502040204020203" pitchFamily="34" charset="0"/>
                <a:ea typeface="Nirmala UI" panose="020B0502040204020203" pitchFamily="34" charset="0"/>
                <a:cs typeface="Nirmala UI" panose="020B0502040204020203" pitchFamily="34" charset="0"/>
              </a:rPr>
              <a:t>एनिमिया विषयी जाणून घेऊ या</a:t>
            </a:r>
            <a:endParaRPr lang="en-US" sz="28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2" name="Slide Number Placeholder 1">
            <a:extLst>
              <a:ext uri="{FF2B5EF4-FFF2-40B4-BE49-F238E27FC236}">
                <a16:creationId xmlns:a16="http://schemas.microsoft.com/office/drawing/2014/main" id="{C6F25EC1-D8B7-E43D-8D34-58DB055D26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374CA-6F44-CD43-A2A7-D7042E112B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descr="A blue text on a black background&#10;&#10;Description automatically generated">
            <a:extLst>
              <a:ext uri="{FF2B5EF4-FFF2-40B4-BE49-F238E27FC236}">
                <a16:creationId xmlns:a16="http://schemas.microsoft.com/office/drawing/2014/main" id="{432B1582-BD86-63FB-F882-EA952DDE08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678" y="5807807"/>
            <a:ext cx="2261322" cy="1050193"/>
          </a:xfrm>
          <a:prstGeom prst="rect">
            <a:avLst/>
          </a:prstGeom>
        </p:spPr>
      </p:pic>
      <p:pic>
        <p:nvPicPr>
          <p:cNvPr id="13" name="Picture 12" descr="A blue and black logo&#10;&#10;Description automatically generated">
            <a:extLst>
              <a:ext uri="{FF2B5EF4-FFF2-40B4-BE49-F238E27FC236}">
                <a16:creationId xmlns:a16="http://schemas.microsoft.com/office/drawing/2014/main" id="{2B763AAE-04B1-9698-1417-0F23612243DF}"/>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114595" y="5934509"/>
            <a:ext cx="2743199" cy="888406"/>
          </a:xfrm>
          <a:prstGeom prst="rect">
            <a:avLst/>
          </a:prstGeom>
        </p:spPr>
      </p:pic>
      <p:pic>
        <p:nvPicPr>
          <p:cNvPr id="14" name="Picture 13">
            <a:extLst>
              <a:ext uri="{FF2B5EF4-FFF2-40B4-BE49-F238E27FC236}">
                <a16:creationId xmlns:a16="http://schemas.microsoft.com/office/drawing/2014/main" id="{6B94D1ED-2BE3-4702-D571-91DE6BF899D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336782" y="5827192"/>
            <a:ext cx="2371430" cy="918512"/>
          </a:xfrm>
          <a:prstGeom prst="rect">
            <a:avLst/>
          </a:prstGeom>
        </p:spPr>
      </p:pic>
      <p:pic>
        <p:nvPicPr>
          <p:cNvPr id="3" name="Picture 2" descr="Anemia Mukt Bharat">
            <a:extLst>
              <a:ext uri="{FF2B5EF4-FFF2-40B4-BE49-F238E27FC236}">
                <a16:creationId xmlns:a16="http://schemas.microsoft.com/office/drawing/2014/main" id="{1A928F77-2582-EF5A-DE55-B424B32561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58413" y="4293625"/>
            <a:ext cx="1946891" cy="252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200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1B18-3319-3FF2-C840-5A7EC5C74CF5}"/>
              </a:ext>
            </a:extLst>
          </p:cNvPr>
          <p:cNvSpPr>
            <a:spLocks noGrp="1"/>
          </p:cNvSpPr>
          <p:nvPr>
            <p:ph type="title"/>
          </p:nvPr>
        </p:nvSpPr>
        <p:spPr>
          <a:xfrm>
            <a:off x="1378743" y="731731"/>
            <a:ext cx="9444037" cy="954194"/>
          </a:xfrm>
        </p:spPr>
        <p:txBody>
          <a:bodyPr anchor="t">
            <a:normAutofit/>
          </a:bodyPr>
          <a:lstStyle/>
          <a:p>
            <a:pPr algn="ctr"/>
            <a:r>
              <a:rPr lang="mr-IN" sz="3200" dirty="0">
                <a:latin typeface="Nirmala UI" panose="020B0502040204020203" pitchFamily="34" charset="0"/>
                <a:ea typeface="Nirmala UI" panose="020B0502040204020203" pitchFamily="34" charset="0"/>
                <a:cs typeface="Nirmala UI" panose="020B0502040204020203" pitchFamily="34" charset="0"/>
              </a:rPr>
              <a:t>अॅनिमियाअसतांना रक्तातील </a:t>
            </a:r>
            <a:r>
              <a:rPr lang="en-US" sz="3200" dirty="0" err="1">
                <a:latin typeface="Nirmala UI" panose="020B0502040204020203" pitchFamily="34" charset="0"/>
                <a:ea typeface="Nirmala UI" panose="020B0502040204020203" pitchFamily="34" charset="0"/>
                <a:cs typeface="Nirmala UI" panose="020B0502040204020203" pitchFamily="34" charset="0"/>
              </a:rPr>
              <a:t>हीमोग्लोबिन</a:t>
            </a:r>
            <a:r>
              <a:rPr lang="mr-IN" sz="3200" dirty="0">
                <a:latin typeface="Nirmala UI" panose="020B0502040204020203" pitchFamily="34" charset="0"/>
                <a:ea typeface="Nirmala UI" panose="020B0502040204020203" pitchFamily="34" charset="0"/>
                <a:cs typeface="Nirmala UI" panose="020B0502040204020203" pitchFamily="34" charset="0"/>
              </a:rPr>
              <a:t>चे प्रमाण </a:t>
            </a:r>
            <a:endParaRPr lang="en-US" sz="320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5" name="Content Placeholder 4">
            <a:extLst>
              <a:ext uri="{FF2B5EF4-FFF2-40B4-BE49-F238E27FC236}">
                <a16:creationId xmlns:a16="http://schemas.microsoft.com/office/drawing/2014/main" id="{96A68443-D9F3-E5FC-C58C-DDED5BB8B4EF}"/>
              </a:ext>
            </a:extLst>
          </p:cNvPr>
          <p:cNvGraphicFramePr>
            <a:graphicFrameLocks noGrp="1"/>
          </p:cNvGraphicFramePr>
          <p:nvPr>
            <p:ph idx="1"/>
            <p:extLst>
              <p:ext uri="{D42A27DB-BD31-4B8C-83A1-F6EECF244321}">
                <p14:modId xmlns:p14="http://schemas.microsoft.com/office/powerpoint/2010/main" val="983599104"/>
              </p:ext>
            </p:extLst>
          </p:nvPr>
        </p:nvGraphicFramePr>
        <p:xfrm>
          <a:off x="1284784" y="1838857"/>
          <a:ext cx="9646983" cy="3522850"/>
        </p:xfrm>
        <a:graphic>
          <a:graphicData uri="http://schemas.openxmlformats.org/drawingml/2006/table">
            <a:tbl>
              <a:tblPr firstRow="1" bandRow="1"/>
              <a:tblGrid>
                <a:gridCol w="3605751">
                  <a:extLst>
                    <a:ext uri="{9D8B030D-6E8A-4147-A177-3AD203B41FA5}">
                      <a16:colId xmlns:a16="http://schemas.microsoft.com/office/drawing/2014/main" val="3261655728"/>
                    </a:ext>
                  </a:extLst>
                </a:gridCol>
                <a:gridCol w="3081788">
                  <a:extLst>
                    <a:ext uri="{9D8B030D-6E8A-4147-A177-3AD203B41FA5}">
                      <a16:colId xmlns:a16="http://schemas.microsoft.com/office/drawing/2014/main" val="482475639"/>
                    </a:ext>
                  </a:extLst>
                </a:gridCol>
                <a:gridCol w="2959444">
                  <a:extLst>
                    <a:ext uri="{9D8B030D-6E8A-4147-A177-3AD203B41FA5}">
                      <a16:colId xmlns:a16="http://schemas.microsoft.com/office/drawing/2014/main" val="2515332243"/>
                    </a:ext>
                  </a:extLst>
                </a:gridCol>
              </a:tblGrid>
              <a:tr h="762856">
                <a:tc>
                  <a:txBody>
                    <a:bodyPr/>
                    <a:lstStyle/>
                    <a:p>
                      <a:pPr>
                        <a:lnSpc>
                          <a:spcPct val="107000"/>
                        </a:lnSpc>
                      </a:pPr>
                      <a:r>
                        <a:rPr lang="mr-IN" sz="1900" dirty="0">
                          <a:effectLst/>
                          <a:latin typeface="Times New Roman" panose="02020603050405020304" pitchFamily="18" charset="0"/>
                          <a:ea typeface="Times New Roman" panose="02020603050405020304" pitchFamily="18" charset="0"/>
                          <a:cs typeface="Mangal" panose="02040503050203030202" pitchFamily="18" charset="0"/>
                        </a:rPr>
                        <a:t>वयोगट </a:t>
                      </a:r>
                      <a:endParaRPr lang="en-IN" sz="19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pPr>
                      <a:r>
                        <a:rPr lang="mr-IN" sz="1900" dirty="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ए</a:t>
                      </a:r>
                      <a:r>
                        <a:rPr lang="hi-IN" sz="1900" dirty="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नीमिया </a:t>
                      </a:r>
                      <a:r>
                        <a:rPr lang="mr-IN" sz="1900" dirty="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नाही </a:t>
                      </a:r>
                      <a:r>
                        <a:rPr lang="hi-IN" sz="1900" dirty="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 </a:t>
                      </a:r>
                      <a:endParaRPr lang="en-IN" sz="1900" dirty="0">
                        <a:effectLst/>
                        <a:latin typeface="Times New Roman" panose="02020603050405020304" pitchFamily="18" charset="0"/>
                        <a:ea typeface="Times New Roman" panose="02020603050405020304" pitchFamily="18" charset="0"/>
                        <a:cs typeface="Mangal" panose="02040503050203030202" pitchFamily="18" charset="0"/>
                      </a:endParaRPr>
                    </a:p>
                    <a:p>
                      <a:pPr>
                        <a:lnSpc>
                          <a:spcPct val="107000"/>
                        </a:lnSpc>
                      </a:pPr>
                      <a:r>
                        <a:rPr lang="en-US" sz="1900" dirty="0" err="1">
                          <a:solidFill>
                            <a:srgbClr val="000000"/>
                          </a:solidFill>
                          <a:effectLst/>
                          <a:latin typeface="Nirmala UI" panose="020B0502040204020203" pitchFamily="34" charset="0"/>
                          <a:ea typeface="Calibri" panose="020F0502020204030204" pitchFamily="34" charset="0"/>
                          <a:cs typeface="Mangal" panose="02040503050203030202" pitchFamily="18" charset="0"/>
                        </a:rPr>
                        <a:t>Hb</a:t>
                      </a:r>
                      <a:r>
                        <a:rPr lang="en-US" sz="1900" b="1" dirty="0">
                          <a:solidFill>
                            <a:srgbClr val="000000"/>
                          </a:solidFill>
                          <a:effectLst/>
                          <a:latin typeface="Nirmala UI" panose="020B0502040204020203" pitchFamily="34" charset="0"/>
                          <a:ea typeface="Calibri" panose="020F0502020204030204" pitchFamily="34" charset="0"/>
                          <a:cs typeface="Mangal" panose="02040503050203030202" pitchFamily="18" charset="0"/>
                        </a:rPr>
                        <a:t> </a:t>
                      </a:r>
                      <a:r>
                        <a:rPr lang="hi-IN" sz="1700" dirty="0">
                          <a:solidFill>
                            <a:srgbClr val="000000"/>
                          </a:solidFill>
                          <a:effectLst/>
                          <a:latin typeface="Times New Roman" panose="02020603050405020304" pitchFamily="18" charset="0"/>
                          <a:ea typeface="Times New Roman" panose="02020603050405020304" pitchFamily="18" charset="0"/>
                          <a:cs typeface="Nirmala UI" panose="020B0502040204020203" pitchFamily="34" charset="0"/>
                        </a:rPr>
                        <a:t>ग्राम/डी.एल. </a:t>
                      </a:r>
                      <a:endParaRPr lang="en-IN" sz="19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pPr>
                      <a:r>
                        <a:rPr lang="mr-IN" sz="1900" dirty="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ए</a:t>
                      </a:r>
                      <a:r>
                        <a:rPr lang="hi-IN" sz="1900" dirty="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नीमिया </a:t>
                      </a:r>
                      <a:r>
                        <a:rPr lang="mr-IN" sz="1900" dirty="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आहे </a:t>
                      </a:r>
                      <a:endParaRPr lang="en-IN" sz="1900" dirty="0">
                        <a:effectLst/>
                        <a:latin typeface="Times New Roman" panose="02020603050405020304" pitchFamily="18" charset="0"/>
                        <a:ea typeface="Times New Roman" panose="02020603050405020304" pitchFamily="18" charset="0"/>
                        <a:cs typeface="Mangal" panose="02040503050203030202" pitchFamily="18" charset="0"/>
                      </a:endParaRPr>
                    </a:p>
                    <a:p>
                      <a:pPr>
                        <a:lnSpc>
                          <a:spcPct val="107000"/>
                        </a:lnSpc>
                      </a:pPr>
                      <a:r>
                        <a:rPr lang="en-US" sz="1900" dirty="0" err="1">
                          <a:solidFill>
                            <a:srgbClr val="000000"/>
                          </a:solidFill>
                          <a:effectLst/>
                          <a:latin typeface="Nirmala UI" panose="020B0502040204020203" pitchFamily="34" charset="0"/>
                          <a:ea typeface="Calibri" panose="020F0502020204030204" pitchFamily="34" charset="0"/>
                          <a:cs typeface="Mangal" panose="02040503050203030202" pitchFamily="18" charset="0"/>
                        </a:rPr>
                        <a:t>Hb</a:t>
                      </a:r>
                      <a:r>
                        <a:rPr lang="en-US" sz="1900" b="1" dirty="0">
                          <a:solidFill>
                            <a:srgbClr val="000000"/>
                          </a:solidFill>
                          <a:effectLst/>
                          <a:latin typeface="Nirmala UI" panose="020B0502040204020203" pitchFamily="34" charset="0"/>
                          <a:ea typeface="Calibri" panose="020F0502020204030204" pitchFamily="34" charset="0"/>
                          <a:cs typeface="Mangal" panose="02040503050203030202" pitchFamily="18" charset="0"/>
                        </a:rPr>
                        <a:t> </a:t>
                      </a:r>
                      <a:r>
                        <a:rPr lang="hi-IN" sz="1700" dirty="0">
                          <a:solidFill>
                            <a:srgbClr val="000000"/>
                          </a:solidFill>
                          <a:effectLst/>
                          <a:latin typeface="Times New Roman" panose="02020603050405020304" pitchFamily="18" charset="0"/>
                          <a:ea typeface="Times New Roman" panose="02020603050405020304" pitchFamily="18" charset="0"/>
                          <a:cs typeface="Nirmala UI" panose="020B0502040204020203" pitchFamily="34" charset="0"/>
                        </a:rPr>
                        <a:t>ग्राम/डी.एल. </a:t>
                      </a:r>
                      <a:endParaRPr lang="en-IN" sz="19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4004747808"/>
                  </a:ext>
                </a:extLst>
              </a:tr>
              <a:tr h="459999">
                <a:tc>
                  <a:txBody>
                    <a:bodyPr/>
                    <a:lstStyle/>
                    <a:p>
                      <a:pPr>
                        <a:lnSpc>
                          <a:spcPct val="107000"/>
                        </a:lnSpc>
                      </a:pPr>
                      <a:r>
                        <a:rPr lang="en-US" sz="1900" dirty="0">
                          <a:solidFill>
                            <a:srgbClr val="000000"/>
                          </a:solidFill>
                          <a:effectLst/>
                          <a:latin typeface="Nirmala UI" panose="020B0502040204020203" pitchFamily="34" charset="0"/>
                          <a:ea typeface="Calibri" panose="020F0502020204030204" pitchFamily="34" charset="0"/>
                          <a:cs typeface="Mangal" panose="02040503050203030202" pitchFamily="18" charset="0"/>
                        </a:rPr>
                        <a:t>6 -59</a:t>
                      </a:r>
                      <a:r>
                        <a:rPr lang="en-US" sz="1900" b="1" dirty="0">
                          <a:solidFill>
                            <a:srgbClr val="000000"/>
                          </a:solidFill>
                          <a:effectLst/>
                          <a:latin typeface="Nirmala UI" panose="020B0502040204020203" pitchFamily="34" charset="0"/>
                          <a:ea typeface="Calibri" panose="020F0502020204030204" pitchFamily="34" charset="0"/>
                          <a:cs typeface="Mangal" panose="02040503050203030202" pitchFamily="18" charset="0"/>
                        </a:rPr>
                        <a:t> </a:t>
                      </a:r>
                      <a:r>
                        <a:rPr lang="mr-IN" sz="1900" b="1" dirty="0">
                          <a:solidFill>
                            <a:srgbClr val="000000"/>
                          </a:solidFill>
                          <a:effectLst/>
                          <a:latin typeface="Nirmala UI" panose="020B0502040204020203" pitchFamily="34" charset="0"/>
                          <a:ea typeface="Calibri" panose="020F0502020204030204" pitchFamily="34" charset="0"/>
                          <a:cs typeface="Mangal" panose="02040503050203030202" pitchFamily="18" charset="0"/>
                        </a:rPr>
                        <a:t>महिने </a:t>
                      </a:r>
                      <a:endParaRPr lang="en-IN" sz="19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nSpc>
                          <a:spcPct val="107000"/>
                        </a:lnSpc>
                      </a:pPr>
                      <a:r>
                        <a:rPr lang="en-US" sz="1900" u="sng">
                          <a:solidFill>
                            <a:srgbClr val="000000"/>
                          </a:solidFill>
                          <a:effectLst/>
                          <a:latin typeface="Nirmala UI" panose="020B0502040204020203" pitchFamily="34" charset="0"/>
                          <a:ea typeface="Calibri" panose="020F0502020204030204" pitchFamily="34" charset="0"/>
                          <a:cs typeface="Mangal" panose="02040503050203030202" pitchFamily="18" charset="0"/>
                        </a:rPr>
                        <a:t>&gt; </a:t>
                      </a:r>
                      <a:r>
                        <a:rPr lang="en-US" sz="1900">
                          <a:solidFill>
                            <a:srgbClr val="000000"/>
                          </a:solidFill>
                          <a:effectLst/>
                          <a:latin typeface="Nirmala UI" panose="020B0502040204020203" pitchFamily="34" charset="0"/>
                          <a:ea typeface="Calibri" panose="020F0502020204030204" pitchFamily="34" charset="0"/>
                          <a:cs typeface="Mangal" panose="02040503050203030202" pitchFamily="18" charset="0"/>
                        </a:rPr>
                        <a:t>11.0</a:t>
                      </a:r>
                      <a:endParaRPr lang="en-IN" sz="190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nSpc>
                          <a:spcPct val="107000"/>
                        </a:lnSpc>
                      </a:pPr>
                      <a:r>
                        <a:rPr lang="en-US" sz="1900">
                          <a:solidFill>
                            <a:srgbClr val="000000"/>
                          </a:solidFill>
                          <a:effectLst/>
                          <a:latin typeface="Nirmala UI" panose="020B0502040204020203" pitchFamily="34" charset="0"/>
                          <a:ea typeface="Calibri" panose="020F0502020204030204" pitchFamily="34" charset="0"/>
                          <a:cs typeface="Mangal" panose="02040503050203030202" pitchFamily="18" charset="0"/>
                        </a:rPr>
                        <a:t>&lt;11.0</a:t>
                      </a:r>
                      <a:endParaRPr lang="en-IN" sz="190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a16="http://schemas.microsoft.com/office/drawing/2014/main" val="3728371419"/>
                  </a:ext>
                </a:extLst>
              </a:tr>
              <a:tr h="459999">
                <a:tc>
                  <a:txBody>
                    <a:bodyPr/>
                    <a:lstStyle/>
                    <a:p>
                      <a:pPr>
                        <a:lnSpc>
                          <a:spcPct val="107000"/>
                        </a:lnSpc>
                      </a:pPr>
                      <a:r>
                        <a:rPr lang="en-US" sz="1900">
                          <a:solidFill>
                            <a:srgbClr val="000000"/>
                          </a:solidFill>
                          <a:effectLst/>
                          <a:latin typeface="Nirmala UI" panose="020B0502040204020203" pitchFamily="34" charset="0"/>
                          <a:ea typeface="Calibri" panose="020F0502020204030204" pitchFamily="34" charset="0"/>
                          <a:cs typeface="Mangal" panose="02040503050203030202" pitchFamily="18" charset="0"/>
                        </a:rPr>
                        <a:t>5 -10</a:t>
                      </a:r>
                      <a:r>
                        <a:rPr lang="en-US" sz="1900" b="1">
                          <a:solidFill>
                            <a:srgbClr val="000000"/>
                          </a:solidFill>
                          <a:effectLst/>
                          <a:latin typeface="Nirmala UI" panose="020B0502040204020203" pitchFamily="34" charset="0"/>
                          <a:ea typeface="Calibri" panose="020F0502020204030204" pitchFamily="34" charset="0"/>
                          <a:cs typeface="Mangal" panose="02040503050203030202" pitchFamily="18" charset="0"/>
                        </a:rPr>
                        <a:t> </a:t>
                      </a:r>
                      <a:r>
                        <a:rPr lang="hi-IN" sz="190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वर्ष </a:t>
                      </a:r>
                      <a:endParaRPr lang="en-IN" sz="190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07000"/>
                        </a:lnSpc>
                      </a:pPr>
                      <a:r>
                        <a:rPr lang="en-US" sz="1900" u="sng">
                          <a:solidFill>
                            <a:srgbClr val="000000"/>
                          </a:solidFill>
                          <a:effectLst/>
                          <a:latin typeface="Nirmala UI" panose="020B0502040204020203" pitchFamily="34" charset="0"/>
                          <a:ea typeface="Calibri" panose="020F0502020204030204" pitchFamily="34" charset="0"/>
                          <a:cs typeface="Mangal" panose="02040503050203030202" pitchFamily="18" charset="0"/>
                        </a:rPr>
                        <a:t>&gt; </a:t>
                      </a:r>
                      <a:r>
                        <a:rPr lang="en-US" sz="1900">
                          <a:solidFill>
                            <a:srgbClr val="000000"/>
                          </a:solidFill>
                          <a:effectLst/>
                          <a:latin typeface="Nirmala UI" panose="020B0502040204020203" pitchFamily="34" charset="0"/>
                          <a:ea typeface="Calibri" panose="020F0502020204030204" pitchFamily="34" charset="0"/>
                          <a:cs typeface="Mangal" panose="02040503050203030202" pitchFamily="18" charset="0"/>
                        </a:rPr>
                        <a:t>11.5</a:t>
                      </a:r>
                      <a:endParaRPr lang="en-IN" sz="190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07000"/>
                        </a:lnSpc>
                      </a:pPr>
                      <a:r>
                        <a:rPr lang="en-US" sz="1900">
                          <a:solidFill>
                            <a:srgbClr val="000000"/>
                          </a:solidFill>
                          <a:effectLst/>
                          <a:latin typeface="Nirmala UI" panose="020B0502040204020203" pitchFamily="34" charset="0"/>
                          <a:ea typeface="Calibri" panose="020F0502020204030204" pitchFamily="34" charset="0"/>
                          <a:cs typeface="Mangal" panose="02040503050203030202" pitchFamily="18" charset="0"/>
                        </a:rPr>
                        <a:t>&lt; 11.0</a:t>
                      </a:r>
                      <a:endParaRPr lang="en-IN" sz="190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335297891"/>
                  </a:ext>
                </a:extLst>
              </a:tr>
              <a:tr h="459999">
                <a:tc>
                  <a:txBody>
                    <a:bodyPr/>
                    <a:lstStyle/>
                    <a:p>
                      <a:pPr>
                        <a:lnSpc>
                          <a:spcPct val="107000"/>
                        </a:lnSpc>
                      </a:pPr>
                      <a:r>
                        <a:rPr lang="en-US" sz="1900">
                          <a:solidFill>
                            <a:srgbClr val="000000"/>
                          </a:solidFill>
                          <a:effectLst/>
                          <a:latin typeface="Nirmala UI" panose="020B0502040204020203" pitchFamily="34" charset="0"/>
                          <a:ea typeface="Calibri" panose="020F0502020204030204" pitchFamily="34" charset="0"/>
                          <a:cs typeface="Mangal" panose="02040503050203030202" pitchFamily="18" charset="0"/>
                        </a:rPr>
                        <a:t>11-15</a:t>
                      </a:r>
                      <a:r>
                        <a:rPr lang="en-US" sz="1900" b="1">
                          <a:solidFill>
                            <a:srgbClr val="000000"/>
                          </a:solidFill>
                          <a:effectLst/>
                          <a:latin typeface="Nirmala UI" panose="020B0502040204020203" pitchFamily="34" charset="0"/>
                          <a:ea typeface="Calibri" panose="020F0502020204030204" pitchFamily="34" charset="0"/>
                          <a:cs typeface="Mangal" panose="02040503050203030202" pitchFamily="18" charset="0"/>
                        </a:rPr>
                        <a:t> </a:t>
                      </a:r>
                      <a:r>
                        <a:rPr lang="hi-IN" sz="190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वर्ष</a:t>
                      </a:r>
                      <a:r>
                        <a:rPr lang="hi-IN" sz="1900" b="1">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 </a:t>
                      </a:r>
                      <a:endParaRPr lang="en-IN" sz="190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D966"/>
                    </a:solidFill>
                  </a:tcPr>
                </a:tc>
                <a:tc>
                  <a:txBody>
                    <a:bodyPr/>
                    <a:lstStyle/>
                    <a:p>
                      <a:pPr>
                        <a:lnSpc>
                          <a:spcPct val="107000"/>
                        </a:lnSpc>
                      </a:pPr>
                      <a:r>
                        <a:rPr lang="en-US" sz="1900" u="sng">
                          <a:solidFill>
                            <a:srgbClr val="000000"/>
                          </a:solidFill>
                          <a:effectLst/>
                          <a:latin typeface="Nirmala UI" panose="020B0502040204020203" pitchFamily="34" charset="0"/>
                          <a:ea typeface="Calibri" panose="020F0502020204030204" pitchFamily="34" charset="0"/>
                          <a:cs typeface="Mangal" panose="02040503050203030202" pitchFamily="18" charset="0"/>
                        </a:rPr>
                        <a:t>&gt; </a:t>
                      </a:r>
                      <a:r>
                        <a:rPr lang="en-US" sz="1900">
                          <a:solidFill>
                            <a:srgbClr val="000000"/>
                          </a:solidFill>
                          <a:effectLst/>
                          <a:latin typeface="Nirmala UI" panose="020B0502040204020203" pitchFamily="34" charset="0"/>
                          <a:ea typeface="Calibri" panose="020F0502020204030204" pitchFamily="34" charset="0"/>
                          <a:cs typeface="Mangal" panose="02040503050203030202" pitchFamily="18" charset="0"/>
                        </a:rPr>
                        <a:t>12.0</a:t>
                      </a:r>
                      <a:endParaRPr lang="en-IN" sz="190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D966"/>
                    </a:solidFill>
                  </a:tcPr>
                </a:tc>
                <a:tc>
                  <a:txBody>
                    <a:bodyPr/>
                    <a:lstStyle/>
                    <a:p>
                      <a:pPr>
                        <a:lnSpc>
                          <a:spcPct val="107000"/>
                        </a:lnSpc>
                      </a:pPr>
                      <a:r>
                        <a:rPr lang="en-US" sz="1900">
                          <a:solidFill>
                            <a:srgbClr val="000000"/>
                          </a:solidFill>
                          <a:effectLst/>
                          <a:latin typeface="Nirmala UI" panose="020B0502040204020203" pitchFamily="34" charset="0"/>
                          <a:ea typeface="Calibri" panose="020F0502020204030204" pitchFamily="34" charset="0"/>
                          <a:cs typeface="Mangal" panose="02040503050203030202" pitchFamily="18" charset="0"/>
                        </a:rPr>
                        <a:t>&lt; 12.0</a:t>
                      </a:r>
                      <a:endParaRPr lang="en-IN" sz="190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D966"/>
                    </a:solidFill>
                  </a:tcPr>
                </a:tc>
                <a:extLst>
                  <a:ext uri="{0D108BD9-81ED-4DB2-BD59-A6C34878D82A}">
                    <a16:rowId xmlns:a16="http://schemas.microsoft.com/office/drawing/2014/main" val="1975343360"/>
                  </a:ext>
                </a:extLst>
              </a:tr>
              <a:tr h="459999">
                <a:tc>
                  <a:txBody>
                    <a:bodyPr/>
                    <a:lstStyle/>
                    <a:p>
                      <a:pPr>
                        <a:lnSpc>
                          <a:spcPct val="107000"/>
                        </a:lnSpc>
                      </a:pPr>
                      <a:r>
                        <a:rPr lang="en-US" sz="1900" dirty="0">
                          <a:solidFill>
                            <a:srgbClr val="000000"/>
                          </a:solidFill>
                          <a:effectLst/>
                          <a:latin typeface="Nirmala UI" panose="020B0502040204020203" pitchFamily="34" charset="0"/>
                          <a:ea typeface="Calibri" panose="020F0502020204030204" pitchFamily="34" charset="0"/>
                          <a:cs typeface="Mangal" panose="02040503050203030202" pitchFamily="18" charset="0"/>
                        </a:rPr>
                        <a:t>15 </a:t>
                      </a:r>
                      <a:r>
                        <a:rPr lang="mr-IN" sz="1900" dirty="0">
                          <a:solidFill>
                            <a:srgbClr val="000000"/>
                          </a:solidFill>
                          <a:effectLst/>
                          <a:latin typeface="Nirmala UI" panose="020B0502040204020203" pitchFamily="34" charset="0"/>
                          <a:ea typeface="Calibri" panose="020F0502020204030204" pitchFamily="34" charset="0"/>
                          <a:cs typeface="Mangal" panose="02040503050203030202" pitchFamily="18" charset="0"/>
                        </a:rPr>
                        <a:t>वर्षापेक्षा </a:t>
                      </a:r>
                      <a:r>
                        <a:rPr lang="hi-IN" sz="1900" dirty="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अधिक </a:t>
                      </a:r>
                      <a:r>
                        <a:rPr lang="mr-IN" sz="1900" dirty="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वयाच्या महिला </a:t>
                      </a:r>
                      <a:endParaRPr lang="en-IN" sz="19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2CC"/>
                    </a:solidFill>
                  </a:tcPr>
                </a:tc>
                <a:tc>
                  <a:txBody>
                    <a:bodyPr/>
                    <a:lstStyle/>
                    <a:p>
                      <a:pPr>
                        <a:lnSpc>
                          <a:spcPct val="107000"/>
                        </a:lnSpc>
                      </a:pPr>
                      <a:r>
                        <a:rPr lang="en-US" sz="1900" u="sng">
                          <a:solidFill>
                            <a:srgbClr val="000000"/>
                          </a:solidFill>
                          <a:effectLst/>
                          <a:latin typeface="Nirmala UI" panose="020B0502040204020203" pitchFamily="34" charset="0"/>
                          <a:ea typeface="Calibri" panose="020F0502020204030204" pitchFamily="34" charset="0"/>
                          <a:cs typeface="Mangal" panose="02040503050203030202" pitchFamily="18" charset="0"/>
                        </a:rPr>
                        <a:t>&gt; </a:t>
                      </a:r>
                      <a:r>
                        <a:rPr lang="en-US" sz="1900">
                          <a:solidFill>
                            <a:srgbClr val="000000"/>
                          </a:solidFill>
                          <a:effectLst/>
                          <a:latin typeface="Nirmala UI" panose="020B0502040204020203" pitchFamily="34" charset="0"/>
                          <a:ea typeface="Calibri" panose="020F0502020204030204" pitchFamily="34" charset="0"/>
                          <a:cs typeface="Mangal" panose="02040503050203030202" pitchFamily="18" charset="0"/>
                        </a:rPr>
                        <a:t>12.0</a:t>
                      </a:r>
                      <a:endParaRPr lang="en-IN" sz="190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2CC"/>
                    </a:solidFill>
                  </a:tcPr>
                </a:tc>
                <a:tc>
                  <a:txBody>
                    <a:bodyPr/>
                    <a:lstStyle/>
                    <a:p>
                      <a:pPr>
                        <a:lnSpc>
                          <a:spcPct val="107000"/>
                        </a:lnSpc>
                      </a:pPr>
                      <a:r>
                        <a:rPr lang="en-US" sz="1900">
                          <a:solidFill>
                            <a:srgbClr val="000000"/>
                          </a:solidFill>
                          <a:effectLst/>
                          <a:latin typeface="Nirmala UI" panose="020B0502040204020203" pitchFamily="34" charset="0"/>
                          <a:ea typeface="Calibri" panose="020F0502020204030204" pitchFamily="34" charset="0"/>
                          <a:cs typeface="Mangal" panose="02040503050203030202" pitchFamily="18" charset="0"/>
                        </a:rPr>
                        <a:t>&lt; 12.0</a:t>
                      </a:r>
                      <a:endParaRPr lang="en-IN" sz="190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2CC"/>
                    </a:solidFill>
                  </a:tcPr>
                </a:tc>
                <a:extLst>
                  <a:ext uri="{0D108BD9-81ED-4DB2-BD59-A6C34878D82A}">
                    <a16:rowId xmlns:a16="http://schemas.microsoft.com/office/drawing/2014/main" val="1210089768"/>
                  </a:ext>
                </a:extLst>
              </a:tr>
              <a:tr h="459999">
                <a:tc>
                  <a:txBody>
                    <a:bodyPr/>
                    <a:lstStyle/>
                    <a:p>
                      <a:pPr>
                        <a:lnSpc>
                          <a:spcPct val="107000"/>
                        </a:lnSpc>
                      </a:pPr>
                      <a:r>
                        <a:rPr lang="en-US" sz="1900" dirty="0">
                          <a:solidFill>
                            <a:srgbClr val="000000"/>
                          </a:solidFill>
                          <a:effectLst/>
                          <a:latin typeface="Nirmala UI" panose="020B0502040204020203" pitchFamily="34" charset="0"/>
                          <a:ea typeface="Calibri" panose="020F0502020204030204" pitchFamily="34" charset="0"/>
                          <a:cs typeface="Mangal" panose="02040503050203030202" pitchFamily="18" charset="0"/>
                        </a:rPr>
                        <a:t>15 </a:t>
                      </a:r>
                      <a:r>
                        <a:rPr lang="mr-IN" sz="1900" dirty="0">
                          <a:solidFill>
                            <a:srgbClr val="000000"/>
                          </a:solidFill>
                          <a:effectLst/>
                          <a:latin typeface="Nirmala UI" panose="020B0502040204020203" pitchFamily="34" charset="0"/>
                          <a:ea typeface="Calibri" panose="020F0502020204030204" pitchFamily="34" charset="0"/>
                          <a:cs typeface="Mangal" panose="02040503050203030202" pitchFamily="18" charset="0"/>
                        </a:rPr>
                        <a:t>वर्षापेक्षा </a:t>
                      </a:r>
                      <a:r>
                        <a:rPr lang="hi-IN" sz="1900" dirty="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अधिक </a:t>
                      </a:r>
                      <a:r>
                        <a:rPr lang="mr-IN" sz="1900" dirty="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वयाचे </a:t>
                      </a:r>
                      <a:r>
                        <a:rPr lang="hi-IN" sz="1900" dirty="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पुरुष </a:t>
                      </a:r>
                      <a:endParaRPr lang="en-IN" sz="19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2CC"/>
                    </a:solidFill>
                  </a:tcPr>
                </a:tc>
                <a:tc>
                  <a:txBody>
                    <a:bodyPr/>
                    <a:lstStyle/>
                    <a:p>
                      <a:pPr>
                        <a:lnSpc>
                          <a:spcPct val="107000"/>
                        </a:lnSpc>
                      </a:pPr>
                      <a:r>
                        <a:rPr lang="en-US" sz="1900" u="sng">
                          <a:solidFill>
                            <a:srgbClr val="000000"/>
                          </a:solidFill>
                          <a:effectLst/>
                          <a:latin typeface="Nirmala UI" panose="020B0502040204020203" pitchFamily="34" charset="0"/>
                          <a:ea typeface="Calibri" panose="020F0502020204030204" pitchFamily="34" charset="0"/>
                          <a:cs typeface="Mangal" panose="02040503050203030202" pitchFamily="18" charset="0"/>
                        </a:rPr>
                        <a:t>&gt; </a:t>
                      </a:r>
                      <a:r>
                        <a:rPr lang="en-US" sz="1900">
                          <a:solidFill>
                            <a:srgbClr val="000000"/>
                          </a:solidFill>
                          <a:effectLst/>
                          <a:latin typeface="Nirmala UI" panose="020B0502040204020203" pitchFamily="34" charset="0"/>
                          <a:ea typeface="Calibri" panose="020F0502020204030204" pitchFamily="34" charset="0"/>
                          <a:cs typeface="Mangal" panose="02040503050203030202" pitchFamily="18" charset="0"/>
                        </a:rPr>
                        <a:t>13.0</a:t>
                      </a:r>
                      <a:endParaRPr lang="en-IN" sz="190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2CC"/>
                    </a:solidFill>
                  </a:tcPr>
                </a:tc>
                <a:tc>
                  <a:txBody>
                    <a:bodyPr/>
                    <a:lstStyle/>
                    <a:p>
                      <a:pPr>
                        <a:lnSpc>
                          <a:spcPct val="107000"/>
                        </a:lnSpc>
                      </a:pPr>
                      <a:r>
                        <a:rPr lang="en-US" sz="1900">
                          <a:solidFill>
                            <a:srgbClr val="000000"/>
                          </a:solidFill>
                          <a:effectLst/>
                          <a:latin typeface="Nirmala UI" panose="020B0502040204020203" pitchFamily="34" charset="0"/>
                          <a:ea typeface="Calibri" panose="020F0502020204030204" pitchFamily="34" charset="0"/>
                          <a:cs typeface="Mangal" panose="02040503050203030202" pitchFamily="18" charset="0"/>
                        </a:rPr>
                        <a:t>&lt; 13.0</a:t>
                      </a:r>
                      <a:endParaRPr lang="en-IN" sz="190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2CC"/>
                    </a:solidFill>
                  </a:tcPr>
                </a:tc>
                <a:extLst>
                  <a:ext uri="{0D108BD9-81ED-4DB2-BD59-A6C34878D82A}">
                    <a16:rowId xmlns:a16="http://schemas.microsoft.com/office/drawing/2014/main" val="3383119044"/>
                  </a:ext>
                </a:extLst>
              </a:tr>
              <a:tr h="459999">
                <a:tc>
                  <a:txBody>
                    <a:bodyPr/>
                    <a:lstStyle/>
                    <a:p>
                      <a:pPr>
                        <a:lnSpc>
                          <a:spcPct val="107000"/>
                        </a:lnSpc>
                      </a:pPr>
                      <a:r>
                        <a:rPr lang="hi-IN" sz="1900" dirty="0">
                          <a:solidFill>
                            <a:srgbClr val="000000"/>
                          </a:solidFill>
                          <a:effectLst/>
                          <a:latin typeface="Times New Roman" panose="02020603050405020304" pitchFamily="18" charset="0"/>
                          <a:ea typeface="Calibri" panose="020F0502020204030204" pitchFamily="34" charset="0"/>
                          <a:cs typeface="Nirmala UI" panose="020B0502040204020203" pitchFamily="34" charset="0"/>
                        </a:rPr>
                        <a:t>गर्भवती महिला</a:t>
                      </a:r>
                      <a:endParaRPr lang="en-IN" sz="19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07000"/>
                        </a:lnSpc>
                      </a:pPr>
                      <a:r>
                        <a:rPr lang="en-US" sz="1900" u="sng">
                          <a:solidFill>
                            <a:srgbClr val="000000"/>
                          </a:solidFill>
                          <a:effectLst/>
                          <a:latin typeface="Nirmala UI" panose="020B0502040204020203" pitchFamily="34" charset="0"/>
                          <a:ea typeface="Calibri" panose="020F0502020204030204" pitchFamily="34" charset="0"/>
                          <a:cs typeface="Mangal" panose="02040503050203030202" pitchFamily="18" charset="0"/>
                        </a:rPr>
                        <a:t>&gt; </a:t>
                      </a:r>
                      <a:r>
                        <a:rPr lang="en-US" sz="1900">
                          <a:solidFill>
                            <a:srgbClr val="000000"/>
                          </a:solidFill>
                          <a:effectLst/>
                          <a:latin typeface="Nirmala UI" panose="020B0502040204020203" pitchFamily="34" charset="0"/>
                          <a:ea typeface="Calibri" panose="020F0502020204030204" pitchFamily="34" charset="0"/>
                          <a:cs typeface="Mangal" panose="02040503050203030202" pitchFamily="18" charset="0"/>
                        </a:rPr>
                        <a:t>11.0</a:t>
                      </a:r>
                      <a:endParaRPr lang="en-IN" sz="190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07000"/>
                        </a:lnSpc>
                      </a:pPr>
                      <a:r>
                        <a:rPr lang="en-US" sz="1900" dirty="0">
                          <a:solidFill>
                            <a:srgbClr val="000000"/>
                          </a:solidFill>
                          <a:effectLst/>
                          <a:latin typeface="Nirmala UI" panose="020B0502040204020203" pitchFamily="34" charset="0"/>
                          <a:ea typeface="Calibri" panose="020F0502020204030204" pitchFamily="34" charset="0"/>
                          <a:cs typeface="Mangal" panose="02040503050203030202" pitchFamily="18" charset="0"/>
                        </a:rPr>
                        <a:t>&lt; 11.0</a:t>
                      </a:r>
                      <a:endParaRPr lang="en-IN" sz="19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43990" marR="143990" marT="71995" marB="71995">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587520135"/>
                  </a:ext>
                </a:extLst>
              </a:tr>
            </a:tbl>
          </a:graphicData>
        </a:graphic>
      </p:graphicFrame>
      <p:sp>
        <p:nvSpPr>
          <p:cNvPr id="3" name="Frame 2">
            <a:extLst>
              <a:ext uri="{FF2B5EF4-FFF2-40B4-BE49-F238E27FC236}">
                <a16:creationId xmlns:a16="http://schemas.microsoft.com/office/drawing/2014/main" id="{FF363F47-C7A1-F47B-4232-63387871F2FA}"/>
              </a:ext>
            </a:extLst>
          </p:cNvPr>
          <p:cNvSpPr/>
          <p:nvPr/>
        </p:nvSpPr>
        <p:spPr>
          <a:xfrm>
            <a:off x="0" y="0"/>
            <a:ext cx="12192000" cy="6858000"/>
          </a:xfrm>
          <a:prstGeom prst="frame">
            <a:avLst>
              <a:gd name="adj1" fmla="val 2083"/>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1">
            <a:extLst>
              <a:ext uri="{FF2B5EF4-FFF2-40B4-BE49-F238E27FC236}">
                <a16:creationId xmlns:a16="http://schemas.microsoft.com/office/drawing/2014/main" id="{0806B3C4-9875-EC3C-1BA5-325F04C064CD}"/>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10</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2252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BACD-5110-5E03-BEBD-B3EE2BA00A5A}"/>
              </a:ext>
            </a:extLst>
          </p:cNvPr>
          <p:cNvSpPr>
            <a:spLocks noGrp="1"/>
          </p:cNvSpPr>
          <p:nvPr>
            <p:ph type="title"/>
          </p:nvPr>
        </p:nvSpPr>
        <p:spPr/>
        <p:txBody>
          <a:bodyPr/>
          <a:lstStyle/>
          <a:p>
            <a:r>
              <a:rPr lang="mr-IN" dirty="0">
                <a:highlight>
                  <a:srgbClr val="FFFF00"/>
                </a:highlight>
                <a:latin typeface="Nirmala UI" panose="020B0502040204020203" pitchFamily="34" charset="0"/>
                <a:ea typeface="Nirmala UI" panose="020B0502040204020203" pitchFamily="34" charset="0"/>
                <a:cs typeface="Nirmala UI" panose="020B0502040204020203" pitchFamily="34" charset="0"/>
              </a:rPr>
              <a:t>चला खेळ खेळू या </a:t>
            </a:r>
            <a:r>
              <a:rPr lang="en-US" dirty="0">
                <a:highlight>
                  <a:srgbClr val="FFFF00"/>
                </a:highlight>
                <a:latin typeface="Nirmala UI" panose="020B0502040204020203" pitchFamily="34" charset="0"/>
                <a:ea typeface="Nirmala UI" panose="020B0502040204020203" pitchFamily="34" charset="0"/>
                <a:cs typeface="Nirmala UI" panose="020B0502040204020203" pitchFamily="34" charset="0"/>
              </a:rPr>
              <a:t> </a:t>
            </a:r>
          </a:p>
        </p:txBody>
      </p:sp>
      <p:graphicFrame>
        <p:nvGraphicFramePr>
          <p:cNvPr id="8" name="TextBox 4">
            <a:extLst>
              <a:ext uri="{FF2B5EF4-FFF2-40B4-BE49-F238E27FC236}">
                <a16:creationId xmlns:a16="http://schemas.microsoft.com/office/drawing/2014/main" id="{723242A4-FCA4-CF4B-3538-C67CF2458D78}"/>
              </a:ext>
            </a:extLst>
          </p:cNvPr>
          <p:cNvGraphicFramePr/>
          <p:nvPr>
            <p:extLst>
              <p:ext uri="{D42A27DB-BD31-4B8C-83A1-F6EECF244321}">
                <p14:modId xmlns:p14="http://schemas.microsoft.com/office/powerpoint/2010/main" val="500283500"/>
              </p:ext>
            </p:extLst>
          </p:nvPr>
        </p:nvGraphicFramePr>
        <p:xfrm>
          <a:off x="838200" y="1472885"/>
          <a:ext cx="10351576" cy="4832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ame 2">
            <a:extLst>
              <a:ext uri="{FF2B5EF4-FFF2-40B4-BE49-F238E27FC236}">
                <a16:creationId xmlns:a16="http://schemas.microsoft.com/office/drawing/2014/main" id="{6DC2614D-B73B-9DC1-1294-44CD128E365B}"/>
              </a:ext>
            </a:extLst>
          </p:cNvPr>
          <p:cNvSpPr/>
          <p:nvPr/>
        </p:nvSpPr>
        <p:spPr>
          <a:xfrm>
            <a:off x="0" y="0"/>
            <a:ext cx="12192000" cy="6858000"/>
          </a:xfrm>
          <a:prstGeom prst="frame">
            <a:avLst>
              <a:gd name="adj1" fmla="val 2083"/>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1">
            <a:extLst>
              <a:ext uri="{FF2B5EF4-FFF2-40B4-BE49-F238E27FC236}">
                <a16:creationId xmlns:a16="http://schemas.microsoft.com/office/drawing/2014/main" id="{35240179-00C6-D19A-1388-9C3B6FB3A954}"/>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11</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55645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3D render of cells">
            <a:extLst>
              <a:ext uri="{FF2B5EF4-FFF2-40B4-BE49-F238E27FC236}">
                <a16:creationId xmlns:a16="http://schemas.microsoft.com/office/drawing/2014/main" id="{BEE56926-23BA-5918-7BE7-86DFB7B2434A}"/>
              </a:ext>
            </a:extLst>
          </p:cNvPr>
          <p:cNvPicPr>
            <a:picLocks noChangeAspect="1"/>
          </p:cNvPicPr>
          <p:nvPr/>
        </p:nvPicPr>
        <p:blipFill rotWithShape="1">
          <a:blip r:embed="rId2"/>
          <a:srcRect l="25259" r="30366"/>
          <a:stretch/>
        </p:blipFill>
        <p:spPr>
          <a:xfrm>
            <a:off x="-1" y="-2"/>
            <a:ext cx="5410198" cy="6858002"/>
          </a:xfrm>
          <a:prstGeom prst="rect">
            <a:avLst/>
          </a:prstGeom>
        </p:spPr>
      </p:pic>
      <p:sp>
        <p:nvSpPr>
          <p:cNvPr id="2" name="Title 1">
            <a:extLst>
              <a:ext uri="{FF2B5EF4-FFF2-40B4-BE49-F238E27FC236}">
                <a16:creationId xmlns:a16="http://schemas.microsoft.com/office/drawing/2014/main" id="{36817C51-B1E9-8549-998D-01D10C56C9F6}"/>
              </a:ext>
            </a:extLst>
          </p:cNvPr>
          <p:cNvSpPr>
            <a:spLocks noGrp="1"/>
          </p:cNvSpPr>
          <p:nvPr>
            <p:ph type="title"/>
          </p:nvPr>
        </p:nvSpPr>
        <p:spPr>
          <a:xfrm>
            <a:off x="6115317" y="405685"/>
            <a:ext cx="5464968" cy="1559301"/>
          </a:xfrm>
        </p:spPr>
        <p:txBody>
          <a:bodyPr>
            <a:normAutofit/>
          </a:bodyPr>
          <a:lstStyle/>
          <a:p>
            <a:r>
              <a:rPr lang="mr-IN" sz="4000" dirty="0">
                <a:latin typeface="Nirmala UI" panose="020B0502040204020203" pitchFamily="34" charset="0"/>
                <a:ea typeface="Nirmala UI" panose="020B0502040204020203" pitchFamily="34" charset="0"/>
                <a:cs typeface="Nirmala UI" panose="020B0502040204020203" pitchFamily="34" charset="0"/>
              </a:rPr>
              <a:t>आपण काय शिकलो </a:t>
            </a:r>
            <a:r>
              <a:rPr lang="hi-IN" sz="4000" dirty="0">
                <a:latin typeface="Nirmala UI" panose="020B0502040204020203" pitchFamily="34" charset="0"/>
                <a:ea typeface="Nirmala UI" panose="020B0502040204020203" pitchFamily="34" charset="0"/>
                <a:cs typeface="Nirmala UI" panose="020B0502040204020203" pitchFamily="34" charset="0"/>
              </a:rPr>
              <a:t>? </a:t>
            </a:r>
            <a:endParaRPr lang="en-US"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ontent Placeholder 2">
            <a:extLst>
              <a:ext uri="{FF2B5EF4-FFF2-40B4-BE49-F238E27FC236}">
                <a16:creationId xmlns:a16="http://schemas.microsoft.com/office/drawing/2014/main" id="{DC54623E-36F4-F145-ACC7-14C8F551F3DD}"/>
              </a:ext>
            </a:extLst>
          </p:cNvPr>
          <p:cNvSpPr>
            <a:spLocks noGrp="1"/>
          </p:cNvSpPr>
          <p:nvPr>
            <p:ph idx="1"/>
          </p:nvPr>
        </p:nvSpPr>
        <p:spPr>
          <a:xfrm>
            <a:off x="5620897" y="1773382"/>
            <a:ext cx="6453808" cy="4678933"/>
          </a:xfrm>
        </p:spPr>
        <p:txBody>
          <a:bodyPr anchor="ctr">
            <a:normAutofit/>
          </a:bodyPr>
          <a:lstStyle/>
          <a:p>
            <a:pPr>
              <a:lnSpc>
                <a:spcPct val="100000"/>
              </a:lnSpc>
            </a:pPr>
            <a:r>
              <a:rPr lang="mr-IN" dirty="0">
                <a:latin typeface="Nirmala UI" panose="020B0502040204020203" pitchFamily="34" charset="0"/>
                <a:ea typeface="Nirmala UI" panose="020B0502040204020203" pitchFamily="34" charset="0"/>
                <a:cs typeface="Nirmala UI" panose="020B0502040204020203" pitchFamily="34" charset="0"/>
              </a:rPr>
              <a:t>जर लाल रक्तपेशींमध्ये योग्य प्रमाणात लोह नसेल तर त्या ऑक्सिजन घेऊन जाण्यास असमर्थ ठरतात. </a:t>
            </a:r>
          </a:p>
          <a:p>
            <a:pPr>
              <a:lnSpc>
                <a:spcPct val="100000"/>
              </a:lnSpc>
            </a:pPr>
            <a:r>
              <a:rPr lang="mr-IN" dirty="0">
                <a:latin typeface="Nirmala UI" panose="020B0502040204020203" pitchFamily="34" charset="0"/>
                <a:ea typeface="Nirmala UI" panose="020B0502040204020203" pitchFamily="34" charset="0"/>
                <a:cs typeface="Nirmala UI" panose="020B0502040204020203" pitchFamily="34" charset="0"/>
              </a:rPr>
              <a:t>रक्त पेशींमध्ये हिमोग्लीबीन आणि लोह नसेल त्या कमजोर होतात. </a:t>
            </a:r>
            <a:endParaRPr lang="hi-IN" dirty="0">
              <a:latin typeface="Nirmala UI" panose="020B0502040204020203" pitchFamily="34" charset="0"/>
              <a:ea typeface="Nirmala UI" panose="020B0502040204020203" pitchFamily="34" charset="0"/>
              <a:cs typeface="Nirmala UI" panose="020B0502040204020203" pitchFamily="34" charset="0"/>
            </a:endParaRPr>
          </a:p>
          <a:p>
            <a:pPr>
              <a:lnSpc>
                <a:spcPct val="100000"/>
              </a:lnSpc>
            </a:pPr>
            <a:r>
              <a:rPr lang="mr-IN" dirty="0">
                <a:latin typeface="Nirmala UI" panose="020B0502040204020203" pitchFamily="34" charset="0"/>
                <a:ea typeface="Nirmala UI" panose="020B0502040204020203" pitchFamily="34" charset="0"/>
                <a:cs typeface="Nirmala UI" panose="020B0502040204020203" pitchFamily="34" charset="0"/>
              </a:rPr>
              <a:t>आपण आता पुढच्या सत्रात पाहू जेव्हा शरीरातील अंगांना कमी प्रमाणात </a:t>
            </a:r>
            <a:r>
              <a:rPr lang="hi-IN" dirty="0">
                <a:latin typeface="Nirmala UI" panose="020B0502040204020203" pitchFamily="34" charset="0"/>
                <a:ea typeface="Nirmala UI" panose="020B0502040204020203" pitchFamily="34" charset="0"/>
                <a:cs typeface="Nirmala UI" panose="020B0502040204020203" pitchFamily="34" charset="0"/>
              </a:rPr>
              <a:t>ऑक्सीजन</a:t>
            </a:r>
            <a:r>
              <a:rPr lang="mr-IN" dirty="0">
                <a:latin typeface="Nirmala UI" panose="020B0502040204020203" pitchFamily="34" charset="0"/>
                <a:ea typeface="Nirmala UI" panose="020B0502040204020203" pitchFamily="34" charset="0"/>
                <a:cs typeface="Nirmala UI" panose="020B0502040204020203" pitchFamily="34" charset="0"/>
              </a:rPr>
              <a:t>  मिळाला तर काय होते. </a:t>
            </a:r>
            <a:r>
              <a:rPr lang="hi-IN" dirty="0">
                <a:latin typeface="Nirmala UI" panose="020B0502040204020203" pitchFamily="34" charset="0"/>
                <a:ea typeface="Nirmala UI" panose="020B0502040204020203" pitchFamily="34" charset="0"/>
                <a:cs typeface="Nirmala UI" panose="020B0502040204020203" pitchFamily="34" charset="0"/>
              </a:rPr>
              <a:t> </a:t>
            </a:r>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Frame 3">
            <a:extLst>
              <a:ext uri="{FF2B5EF4-FFF2-40B4-BE49-F238E27FC236}">
                <a16:creationId xmlns:a16="http://schemas.microsoft.com/office/drawing/2014/main" id="{8303AC85-FD7E-51F9-B02F-3E1C16991591}"/>
              </a:ext>
            </a:extLst>
          </p:cNvPr>
          <p:cNvSpPr/>
          <p:nvPr/>
        </p:nvSpPr>
        <p:spPr>
          <a:xfrm>
            <a:off x="0" y="0"/>
            <a:ext cx="12192000" cy="6858000"/>
          </a:xfrm>
          <a:prstGeom prst="frame">
            <a:avLst>
              <a:gd name="adj1" fmla="val 2083"/>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1">
            <a:extLst>
              <a:ext uri="{FF2B5EF4-FFF2-40B4-BE49-F238E27FC236}">
                <a16:creationId xmlns:a16="http://schemas.microsoft.com/office/drawing/2014/main" id="{AE41A8A7-59C2-8F1B-4939-6606493AF893}"/>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12</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31652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3AF930-F9CF-3BFF-781D-E37E898FD0FB}"/>
              </a:ext>
            </a:extLst>
          </p:cNvPr>
          <p:cNvPicPr>
            <a:picLocks noChangeAspect="1"/>
          </p:cNvPicPr>
          <p:nvPr/>
        </p:nvPicPr>
        <p:blipFill rotWithShape="1">
          <a:blip r:embed="rId3"/>
          <a:srcRect r="-975" b="62194"/>
          <a:stretch/>
        </p:blipFill>
        <p:spPr>
          <a:xfrm>
            <a:off x="2204233" y="1499237"/>
            <a:ext cx="7783534" cy="2914214"/>
          </a:xfrm>
          <a:prstGeom prst="rect">
            <a:avLst/>
          </a:prstGeom>
        </p:spPr>
      </p:pic>
      <p:sp>
        <p:nvSpPr>
          <p:cNvPr id="2" name="Title 3">
            <a:extLst>
              <a:ext uri="{FF2B5EF4-FFF2-40B4-BE49-F238E27FC236}">
                <a16:creationId xmlns:a16="http://schemas.microsoft.com/office/drawing/2014/main" id="{6651F279-21C6-3C11-2046-FA8B4D8A8851}"/>
              </a:ext>
            </a:extLst>
          </p:cNvPr>
          <p:cNvSpPr txBox="1">
            <a:spLocks/>
          </p:cNvSpPr>
          <p:nvPr/>
        </p:nvSpPr>
        <p:spPr>
          <a:xfrm>
            <a:off x="359913" y="3901656"/>
            <a:ext cx="10909640" cy="16878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r-IN" sz="6600" dirty="0">
                <a:latin typeface="Nirmala UI" panose="020B0502040204020203" pitchFamily="34" charset="0"/>
                <a:ea typeface="Nirmala UI" panose="020B0502040204020203" pitchFamily="34" charset="0"/>
                <a:cs typeface="Nirmala UI" panose="020B0502040204020203" pitchFamily="34" charset="0"/>
              </a:rPr>
              <a:t>अॅनिमियाला कसे </a:t>
            </a:r>
            <a:r>
              <a:rPr lang="en-US" sz="6600" dirty="0">
                <a:latin typeface="Nirmala UI" panose="020B0502040204020203" pitchFamily="34" charset="0"/>
                <a:ea typeface="Nirmala UI" panose="020B0502040204020203" pitchFamily="34" charset="0"/>
                <a:cs typeface="Nirmala UI" panose="020B0502040204020203" pitchFamily="34" charset="0"/>
              </a:rPr>
              <a:t> </a:t>
            </a:r>
            <a:r>
              <a:rPr lang="mr-IN" sz="6600" dirty="0">
                <a:latin typeface="Nirmala UI" panose="020B0502040204020203" pitchFamily="34" charset="0"/>
                <a:ea typeface="Nirmala UI" panose="020B0502040204020203" pitchFamily="34" charset="0"/>
                <a:cs typeface="Nirmala UI" panose="020B0502040204020203" pitchFamily="34" charset="0"/>
              </a:rPr>
              <a:t>ओळखाल </a:t>
            </a:r>
            <a:endParaRPr lang="en-US" sz="6600" dirty="0"/>
          </a:p>
        </p:txBody>
      </p:sp>
      <p:sp>
        <p:nvSpPr>
          <p:cNvPr id="3" name="Frame 2">
            <a:extLst>
              <a:ext uri="{FF2B5EF4-FFF2-40B4-BE49-F238E27FC236}">
                <a16:creationId xmlns:a16="http://schemas.microsoft.com/office/drawing/2014/main" id="{9A558ABC-CAF2-F991-84BE-3857DC68509B}"/>
              </a:ext>
            </a:extLst>
          </p:cNvPr>
          <p:cNvSpPr/>
          <p:nvPr/>
        </p:nvSpPr>
        <p:spPr>
          <a:xfrm>
            <a:off x="0" y="0"/>
            <a:ext cx="12192000" cy="6858000"/>
          </a:xfrm>
          <a:prstGeom prst="frame">
            <a:avLst>
              <a:gd name="adj1" fmla="val 6458"/>
            </a:avLst>
          </a:prstGeom>
          <a:gradFill>
            <a:gsLst>
              <a:gs pos="0">
                <a:schemeClr val="bg1"/>
              </a:gs>
              <a:gs pos="63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97195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FD367516-FC8E-C8FC-FF2D-9B80936DFD82}"/>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1">
            <a:extLst>
              <a:ext uri="{FF2B5EF4-FFF2-40B4-BE49-F238E27FC236}">
                <a16:creationId xmlns:a16="http://schemas.microsoft.com/office/drawing/2014/main" id="{45984BA8-D778-6FC0-27C6-1F75CEDC626A}"/>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14</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Arrow: Pentagon 6">
            <a:extLst>
              <a:ext uri="{FF2B5EF4-FFF2-40B4-BE49-F238E27FC236}">
                <a16:creationId xmlns:a16="http://schemas.microsoft.com/office/drawing/2014/main" id="{B2136FF3-615E-8D2F-F8CB-A01BF7CF9544}"/>
              </a:ext>
            </a:extLst>
          </p:cNvPr>
          <p:cNvSpPr/>
          <p:nvPr/>
        </p:nvSpPr>
        <p:spPr>
          <a:xfrm>
            <a:off x="217346" y="2014436"/>
            <a:ext cx="6072618" cy="4567296"/>
          </a:xfrm>
          <a:prstGeom prst="homePlat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spcBef>
                <a:spcPts val="0"/>
              </a:spcBef>
              <a:spcAft>
                <a:spcPts val="0"/>
              </a:spcAft>
            </a:pPr>
            <a:r>
              <a:rPr lang="en-IN" sz="1600" dirty="0" err="1">
                <a:effectLst/>
                <a:latin typeface="Nirmala UI" panose="020B0502040204020203" pitchFamily="34" charset="0"/>
                <a:ea typeface="Arial Unicode MS" panose="020B0604020202020204" pitchFamily="34" charset="-128"/>
              </a:rPr>
              <a:t>जर</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तुम्हाला</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हे</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संकेत</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आणि</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लक्षणे</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दिसत</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असतील</a:t>
            </a:r>
            <a:r>
              <a:rPr lang="en-IN" sz="1600" dirty="0">
                <a:effectLst/>
                <a:latin typeface="Nirmala UI" panose="020B0502040204020203" pitchFamily="34" charset="0"/>
                <a:ea typeface="Arial Unicode MS" panose="020B0604020202020204" pitchFamily="34" charset="-128"/>
              </a:rPr>
              <a:t> </a:t>
            </a:r>
            <a:endParaRPr lang="mr-IN" sz="1600" dirty="0">
              <a:effectLst/>
              <a:latin typeface="Nirmala UI" panose="020B0502040204020203" pitchFamily="34" charset="0"/>
              <a:ea typeface="Arial Unicode MS" panose="020B0604020202020204" pitchFamily="34" charset="-128"/>
            </a:endParaRPr>
          </a:p>
          <a:p>
            <a:pPr marR="0">
              <a:spcBef>
                <a:spcPts val="0"/>
              </a:spcBef>
              <a:spcAft>
                <a:spcPts val="0"/>
              </a:spcAft>
            </a:pPr>
            <a:r>
              <a:rPr lang="en-IN" sz="1600" dirty="0" err="1">
                <a:effectLst/>
                <a:latin typeface="Nirmala UI" panose="020B0502040204020203" pitchFamily="34" charset="0"/>
                <a:ea typeface="Arial Unicode MS" panose="020B0604020202020204" pitchFamily="34" charset="-128"/>
              </a:rPr>
              <a:t>तर</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तो</a:t>
            </a:r>
            <a:r>
              <a:rPr lang="en-IN" sz="1600" dirty="0">
                <a:effectLst/>
                <a:latin typeface="Nirmala UI" panose="020B0502040204020203" pitchFamily="34" charset="0"/>
                <a:ea typeface="Arial Unicode MS" panose="020B0604020202020204" pitchFamily="34" charset="-128"/>
              </a:rPr>
              <a:t> </a:t>
            </a:r>
            <a:r>
              <a:rPr lang="hi-IN" sz="1600" dirty="0">
                <a:effectLst/>
                <a:latin typeface="Times New Roman" panose="02020603050405020304" pitchFamily="18" charset="0"/>
                <a:ea typeface="Arial Unicode MS" panose="020B0604020202020204" pitchFamily="34" charset="-128"/>
                <a:cs typeface="Nirmala UI" panose="020B0502040204020203" pitchFamily="34" charset="0"/>
              </a:rPr>
              <a:t>अॅनिमिया  </a:t>
            </a:r>
            <a:r>
              <a:rPr lang="en-IN" sz="1600" dirty="0" err="1">
                <a:effectLst/>
                <a:latin typeface="Nirmala UI" panose="020B0502040204020203" pitchFamily="34" charset="0"/>
                <a:ea typeface="Arial Unicode MS" panose="020B0604020202020204" pitchFamily="34" charset="-128"/>
              </a:rPr>
              <a:t>असू</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शकतो</a:t>
            </a: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a:p>
            <a:pPr marL="4000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Arial Unicode MS" panose="020B0604020202020204" pitchFamily="34" charset="-128"/>
              </a:rPr>
              <a:t>भूक</a:t>
            </a:r>
            <a:r>
              <a:rPr lang="en-IN" sz="1600" dirty="0">
                <a:effectLst/>
                <a:latin typeface="Nirmala UI" panose="020B0502040204020203" pitchFamily="34" charset="0"/>
                <a:ea typeface="Arial Unicode MS" panose="020B0604020202020204" pitchFamily="34" charset="-128"/>
              </a:rPr>
              <a:t> न </a:t>
            </a:r>
            <a:r>
              <a:rPr lang="en-IN" sz="1600" dirty="0" err="1">
                <a:effectLst/>
                <a:latin typeface="Nirmala UI" panose="020B0502040204020203" pitchFamily="34" charset="0"/>
                <a:ea typeface="Arial Unicode MS" panose="020B0604020202020204" pitchFamily="34" charset="-128"/>
              </a:rPr>
              <a:t>लागणे</a:t>
            </a: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a:p>
            <a:pPr marL="4000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Arial Unicode MS" panose="020B0604020202020204" pitchFamily="34" charset="-128"/>
              </a:rPr>
              <a:t>थकवा</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आणि</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अशक्तपणा</a:t>
            </a: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a:p>
            <a:pPr marL="4000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Arial Unicode MS" panose="020B0604020202020204" pitchFamily="34" charset="-128"/>
              </a:rPr>
              <a:t>थोड्याश्या</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श्रमाने</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धाप</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लागणे</a:t>
            </a: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a:p>
            <a:pPr marL="4000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Arial Unicode MS" panose="020B0604020202020204" pitchFamily="34" charset="-128"/>
              </a:rPr>
              <a:t>नखे</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पांढरी</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दिसणे</a:t>
            </a: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a:p>
            <a:pPr marL="4000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Arial Unicode MS" panose="020B0604020202020204" pitchFamily="34" charset="-128"/>
              </a:rPr>
              <a:t>नखे</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ठिसूळ</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होणे</a:t>
            </a: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a:p>
            <a:pPr marL="4000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Arial Unicode MS" panose="020B0604020202020204" pitchFamily="34" charset="-128"/>
              </a:rPr>
              <a:t>डोळ्यांच्या</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आतली</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त्वचा</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पांढरी</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दिसणे</a:t>
            </a: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a:p>
            <a:pPr marL="4000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Arial Unicode MS" panose="020B0604020202020204" pitchFamily="34" charset="-128"/>
              </a:rPr>
              <a:t>जीभ</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पांढुरकी</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किंवा</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फिकट</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दिसणे</a:t>
            </a: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a:p>
            <a:pPr marL="4000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Arial Unicode MS" panose="020B0604020202020204" pitchFamily="34" charset="-128"/>
              </a:rPr>
              <a:t>पाय</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सुजणे</a:t>
            </a: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a:p>
            <a:pPr marL="4000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Arial Unicode MS" panose="020B0604020202020204" pitchFamily="34" charset="-128"/>
              </a:rPr>
              <a:t>पायात</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पेटके</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येणे</a:t>
            </a: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a:p>
            <a:pPr marL="4000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Arial Unicode MS" panose="020B0604020202020204" pitchFamily="34" charset="-128"/>
              </a:rPr>
              <a:t>चक्कर</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येणे</a:t>
            </a: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a:p>
            <a:pPr marL="4000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Arial Unicode MS" panose="020B0604020202020204" pitchFamily="34" charset="-128"/>
              </a:rPr>
              <a:t>विसरायला</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होणे</a:t>
            </a: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a:p>
            <a:pPr marL="4000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Arial Unicode MS" panose="020B0604020202020204" pitchFamily="34" charset="-128"/>
              </a:rPr>
              <a:t>हृदयाचे</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ठोके</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अनियमित</a:t>
            </a:r>
            <a:r>
              <a:rPr lang="en-IN" sz="1600" dirty="0">
                <a:effectLst/>
                <a:latin typeface="Nirmala UI" panose="020B0502040204020203" pitchFamily="34" charset="0"/>
                <a:ea typeface="Arial Unicode MS" panose="020B0604020202020204" pitchFamily="34" charset="-128"/>
              </a:rPr>
              <a:t> </a:t>
            </a:r>
            <a:r>
              <a:rPr lang="en-IN" sz="1600" dirty="0" err="1">
                <a:effectLst/>
                <a:latin typeface="Nirmala UI" panose="020B0502040204020203" pitchFamily="34" charset="0"/>
                <a:ea typeface="Arial Unicode MS" panose="020B0604020202020204" pitchFamily="34" charset="-128"/>
              </a:rPr>
              <a:t>पडणे</a:t>
            </a: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IN" sz="1600" dirty="0">
                <a:effectLst/>
                <a:latin typeface="Nirmala UI" panose="020B0502040204020203" pitchFamily="34" charset="0"/>
                <a:ea typeface="Arial Unicode MS" panose="020B0604020202020204" pitchFamily="34" charset="-128"/>
              </a:rPr>
              <a:t> </a:t>
            </a:r>
            <a:endParaRPr lang="en-IN" sz="1600" dirty="0">
              <a:effectLst/>
              <a:latin typeface="Times New Roman" panose="02020603050405020304" pitchFamily="18" charset="0"/>
              <a:ea typeface="Times New Roman" panose="02020603050405020304" pitchFamily="18" charset="0"/>
            </a:endParaRPr>
          </a:p>
        </p:txBody>
      </p:sp>
      <p:sp>
        <p:nvSpPr>
          <p:cNvPr id="8" name="Arrow: Pentagon 7">
            <a:extLst>
              <a:ext uri="{FF2B5EF4-FFF2-40B4-BE49-F238E27FC236}">
                <a16:creationId xmlns:a16="http://schemas.microsoft.com/office/drawing/2014/main" id="{3F1EF4AF-A5B3-1735-5545-4BD4CEEC46D7}"/>
              </a:ext>
            </a:extLst>
          </p:cNvPr>
          <p:cNvSpPr/>
          <p:nvPr/>
        </p:nvSpPr>
        <p:spPr>
          <a:xfrm flipH="1">
            <a:off x="6289963" y="1885950"/>
            <a:ext cx="5684691" cy="4567296"/>
          </a:xfrm>
          <a:prstGeom prst="homePlat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429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Times New Roman" panose="02020603050405020304" pitchFamily="18" charset="0"/>
              </a:rPr>
              <a:t>अति</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थकव्याने</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शाळेत</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नेहमी</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अनुपस्थिती</a:t>
            </a:r>
            <a:r>
              <a:rPr lang="en-IN" sz="1600" dirty="0">
                <a:effectLst/>
                <a:latin typeface="Nirmala UI" panose="020B0502040204020203" pitchFamily="34" charset="0"/>
                <a:ea typeface="Times New Roman" panose="02020603050405020304" pitchFamily="18" charset="0"/>
              </a:rPr>
              <a:t>. </a:t>
            </a:r>
            <a:endParaRPr lang="en-IN" sz="1600" dirty="0">
              <a:effectLst/>
              <a:latin typeface="Times New Roman" panose="02020603050405020304" pitchFamily="18" charset="0"/>
              <a:ea typeface="Times New Roman" panose="02020603050405020304" pitchFamily="18" charset="0"/>
            </a:endParaRPr>
          </a:p>
          <a:p>
            <a:pPr marL="7429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Times New Roman" panose="02020603050405020304" pitchFamily="18" charset="0"/>
              </a:rPr>
              <a:t>नेहेमी</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आजारी</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पडणे</a:t>
            </a:r>
            <a:r>
              <a:rPr lang="en-IN" sz="1600" dirty="0">
                <a:effectLst/>
                <a:latin typeface="Nirmala UI" panose="020B0502040204020203" pitchFamily="34" charset="0"/>
                <a:ea typeface="Times New Roman" panose="02020603050405020304" pitchFamily="18" charset="0"/>
              </a:rPr>
              <a:t>. </a:t>
            </a:r>
            <a:endParaRPr lang="en-IN" sz="1600" dirty="0">
              <a:effectLst/>
              <a:latin typeface="Times New Roman" panose="02020603050405020304" pitchFamily="18" charset="0"/>
              <a:ea typeface="Times New Roman" panose="02020603050405020304" pitchFamily="18" charset="0"/>
            </a:endParaRPr>
          </a:p>
          <a:p>
            <a:pPr marL="7429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Times New Roman" panose="02020603050405020304" pitchFamily="18" charset="0"/>
              </a:rPr>
              <a:t>शारीरिक</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ऊर्जा</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कमी</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झाल्यासारखे</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वाटणे</a:t>
            </a:r>
            <a:r>
              <a:rPr lang="en-IN" sz="1600" dirty="0">
                <a:effectLst/>
                <a:latin typeface="Nirmala UI" panose="020B0502040204020203" pitchFamily="34" charset="0"/>
                <a:ea typeface="Times New Roman" panose="02020603050405020304" pitchFamily="18" charset="0"/>
              </a:rPr>
              <a:t>. </a:t>
            </a:r>
            <a:endParaRPr lang="en-IN" sz="1600" dirty="0">
              <a:effectLst/>
              <a:latin typeface="Times New Roman" panose="02020603050405020304" pitchFamily="18" charset="0"/>
              <a:ea typeface="Times New Roman" panose="02020603050405020304" pitchFamily="18" charset="0"/>
            </a:endParaRPr>
          </a:p>
          <a:p>
            <a:pPr marL="7429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Times New Roman" panose="02020603050405020304" pitchFamily="18" charset="0"/>
              </a:rPr>
              <a:t>अभ्यासावर</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लक्ष</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केंद्रित</a:t>
            </a:r>
            <a:r>
              <a:rPr lang="en-IN" sz="1600" dirty="0">
                <a:effectLst/>
                <a:latin typeface="Nirmala UI" panose="020B0502040204020203" pitchFamily="34" charset="0"/>
                <a:ea typeface="Times New Roman" panose="02020603050405020304" pitchFamily="18" charset="0"/>
              </a:rPr>
              <a:t> न </a:t>
            </a:r>
            <a:r>
              <a:rPr lang="en-IN" sz="1600" dirty="0" err="1">
                <a:effectLst/>
                <a:latin typeface="Nirmala UI" panose="020B0502040204020203" pitchFamily="34" charset="0"/>
                <a:ea typeface="Times New Roman" panose="02020603050405020304" pitchFamily="18" charset="0"/>
              </a:rPr>
              <a:t>करू</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शकल्याने</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अभ्यासात</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मागे</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पडणे</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गुण</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कमी</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मिळणे</a:t>
            </a:r>
            <a:r>
              <a:rPr lang="en-IN" sz="1600" dirty="0">
                <a:effectLst/>
                <a:latin typeface="Nirmala UI" panose="020B0502040204020203" pitchFamily="34" charset="0"/>
                <a:ea typeface="Times New Roman" panose="02020603050405020304" pitchFamily="18" charset="0"/>
              </a:rPr>
              <a:t>. </a:t>
            </a:r>
            <a:endParaRPr lang="en-IN" sz="1600" dirty="0">
              <a:effectLst/>
              <a:latin typeface="Times New Roman" panose="02020603050405020304" pitchFamily="18" charset="0"/>
              <a:ea typeface="Times New Roman" panose="02020603050405020304" pitchFamily="18" charset="0"/>
            </a:endParaRPr>
          </a:p>
          <a:p>
            <a:pPr marL="7429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Times New Roman" panose="02020603050405020304" pitchFamily="18" charset="0"/>
              </a:rPr>
              <a:t>कुठल्याही</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शारीरिक</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श्रमाच्या</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कार्यात</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भाग</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घेण्यास</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टाळाटाळ</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करणे</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बहाणे</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बनवणे</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इतर</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मुलांसोबत</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मैदानी</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खेळात</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भाग</a:t>
            </a:r>
            <a:r>
              <a:rPr lang="en-IN" sz="1600" dirty="0">
                <a:effectLst/>
                <a:latin typeface="Nirmala UI" panose="020B0502040204020203" pitchFamily="34" charset="0"/>
                <a:ea typeface="Times New Roman" panose="02020603050405020304" pitchFamily="18" charset="0"/>
              </a:rPr>
              <a:t> न </a:t>
            </a:r>
            <a:r>
              <a:rPr lang="en-IN" sz="1600" dirty="0" err="1">
                <a:effectLst/>
                <a:latin typeface="Nirmala UI" panose="020B0502040204020203" pitchFamily="34" charset="0"/>
                <a:ea typeface="Times New Roman" panose="02020603050405020304" pitchFamily="18" charset="0"/>
              </a:rPr>
              <a:t>घेणे</a:t>
            </a:r>
            <a:r>
              <a:rPr lang="en-IN" sz="1600" dirty="0">
                <a:effectLst/>
                <a:latin typeface="Nirmala UI" panose="020B0502040204020203" pitchFamily="34" charset="0"/>
                <a:ea typeface="Times New Roman" panose="02020603050405020304" pitchFamily="18" charset="0"/>
              </a:rPr>
              <a:t>. </a:t>
            </a:r>
            <a:endParaRPr lang="en-IN" sz="1600" dirty="0">
              <a:effectLst/>
              <a:latin typeface="Times New Roman" panose="02020603050405020304" pitchFamily="18" charset="0"/>
              <a:ea typeface="Times New Roman" panose="02020603050405020304" pitchFamily="18" charset="0"/>
            </a:endParaRPr>
          </a:p>
          <a:p>
            <a:pPr marL="7429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Times New Roman" panose="02020603050405020304" pitchFamily="18" charset="0"/>
              </a:rPr>
              <a:t>शाळेत</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कुठल्याही</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कार्यात</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भाग</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घेण्यास</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उत्सुक</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नसणे</a:t>
            </a:r>
            <a:r>
              <a:rPr lang="en-IN" sz="1600" dirty="0">
                <a:effectLst/>
                <a:latin typeface="Nirmala UI" panose="020B0502040204020203" pitchFamily="34" charset="0"/>
                <a:ea typeface="Times New Roman" panose="02020603050405020304" pitchFamily="18" charset="0"/>
              </a:rPr>
              <a:t> </a:t>
            </a:r>
            <a:endParaRPr lang="en-IN" sz="1600" dirty="0">
              <a:effectLst/>
              <a:latin typeface="Times New Roman" panose="02020603050405020304" pitchFamily="18" charset="0"/>
              <a:ea typeface="Times New Roman" panose="02020603050405020304" pitchFamily="18" charset="0"/>
            </a:endParaRPr>
          </a:p>
          <a:p>
            <a:pPr marL="7429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Times New Roman" panose="02020603050405020304" pitchFamily="18" charset="0"/>
              </a:rPr>
              <a:t>उर्जेच्या</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अभावाने</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निष्क्रिय</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आणि</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सुस्त</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राहणे</a:t>
            </a:r>
            <a:r>
              <a:rPr lang="en-IN" sz="1600" dirty="0">
                <a:effectLst/>
                <a:latin typeface="Nirmala UI" panose="020B0502040204020203" pitchFamily="34" charset="0"/>
                <a:ea typeface="Times New Roman" panose="02020603050405020304" pitchFamily="18" charset="0"/>
              </a:rPr>
              <a:t>. </a:t>
            </a:r>
            <a:endParaRPr lang="en-IN" sz="1600" dirty="0">
              <a:effectLst/>
              <a:latin typeface="Times New Roman" panose="02020603050405020304" pitchFamily="18" charset="0"/>
              <a:ea typeface="Times New Roman" panose="02020603050405020304" pitchFamily="18" charset="0"/>
            </a:endParaRPr>
          </a:p>
          <a:p>
            <a:pPr marL="742950" marR="0" indent="-285750">
              <a:spcBef>
                <a:spcPts val="0"/>
              </a:spcBef>
              <a:spcAft>
                <a:spcPts val="0"/>
              </a:spcAft>
              <a:buFont typeface="Arial" panose="020B0604020202020204" pitchFamily="34" charset="0"/>
              <a:buChar char="•"/>
            </a:pPr>
            <a:r>
              <a:rPr lang="en-IN" sz="1600" dirty="0" err="1">
                <a:effectLst/>
                <a:latin typeface="Nirmala UI" panose="020B0502040204020203" pitchFamily="34" charset="0"/>
                <a:ea typeface="Times New Roman" panose="02020603050405020304" pitchFamily="18" charset="0"/>
              </a:rPr>
              <a:t>मुलींना</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पाळीच्या</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काळात</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अति</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रक्तस्त्राव</a:t>
            </a:r>
            <a:r>
              <a:rPr lang="en-IN" sz="1600" dirty="0">
                <a:effectLst/>
                <a:latin typeface="Nirmala UI" panose="020B0502040204020203" pitchFamily="34" charset="0"/>
                <a:ea typeface="Times New Roman" panose="02020603050405020304" pitchFamily="18" charset="0"/>
              </a:rPr>
              <a:t> </a:t>
            </a:r>
            <a:r>
              <a:rPr lang="en-IN" sz="1600" dirty="0" err="1">
                <a:effectLst/>
                <a:latin typeface="Nirmala UI" panose="020B0502040204020203" pitchFamily="34" charset="0"/>
                <a:ea typeface="Times New Roman" panose="02020603050405020304" pitchFamily="18" charset="0"/>
              </a:rPr>
              <a:t>होणे</a:t>
            </a:r>
            <a:r>
              <a:rPr lang="en-IN" sz="1600" dirty="0">
                <a:effectLst/>
                <a:latin typeface="Nirmala UI" panose="020B0502040204020203" pitchFamily="34" charset="0"/>
                <a:ea typeface="Times New Roman" panose="02020603050405020304" pitchFamily="18" charset="0"/>
              </a:rPr>
              <a:t>.</a:t>
            </a:r>
            <a:endParaRPr lang="en-IN" sz="1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0C087DF1-5440-A6C0-44B6-40DC388F18CB}"/>
              </a:ext>
            </a:extLst>
          </p:cNvPr>
          <p:cNvSpPr txBox="1"/>
          <p:nvPr/>
        </p:nvSpPr>
        <p:spPr>
          <a:xfrm>
            <a:off x="2119745" y="429491"/>
            <a:ext cx="7966364" cy="646331"/>
          </a:xfrm>
          <a:prstGeom prst="rect">
            <a:avLst/>
          </a:prstGeom>
          <a:noFill/>
        </p:spPr>
        <p:txBody>
          <a:bodyPr wrap="square" rtlCol="0">
            <a:spAutoFit/>
          </a:bodyPr>
          <a:lstStyle/>
          <a:p>
            <a:r>
              <a:rPr lang="en-IN" sz="3600" dirty="0" err="1">
                <a:effectLst/>
                <a:latin typeface="Nirmala UI" panose="020B0502040204020203" pitchFamily="34" charset="0"/>
                <a:ea typeface="Times New Roman" panose="02020603050405020304" pitchFamily="18" charset="0"/>
              </a:rPr>
              <a:t>अॅनिमिया</a:t>
            </a:r>
            <a:r>
              <a:rPr lang="mr-IN" sz="3600" dirty="0">
                <a:effectLst/>
                <a:latin typeface="Nirmala UI" panose="020B0502040204020203" pitchFamily="34" charset="0"/>
                <a:ea typeface="Times New Roman" panose="02020603050405020304" pitchFamily="18" charset="0"/>
              </a:rPr>
              <a:t>चे संकेत आणि </a:t>
            </a:r>
            <a:r>
              <a:rPr lang="en-IN" sz="3600" dirty="0" err="1">
                <a:effectLst/>
                <a:latin typeface="Nirmala UI" panose="020B0502040204020203" pitchFamily="34" charset="0"/>
                <a:ea typeface="Times New Roman" panose="02020603050405020304" pitchFamily="18" charset="0"/>
              </a:rPr>
              <a:t>लक्षणे</a:t>
            </a:r>
            <a:r>
              <a:rPr lang="en-IN" sz="3600" dirty="0">
                <a:effectLst/>
                <a:latin typeface="Nirmala UI" panose="020B0502040204020203" pitchFamily="34" charset="0"/>
                <a:ea typeface="Times New Roman" panose="02020603050405020304" pitchFamily="18" charset="0"/>
              </a:rPr>
              <a:t> </a:t>
            </a:r>
            <a:endParaRPr lang="en-IN" sz="3600" dirty="0"/>
          </a:p>
        </p:txBody>
      </p:sp>
    </p:spTree>
    <p:extLst>
      <p:ext uri="{BB962C8B-B14F-4D97-AF65-F5344CB8AC3E}">
        <p14:creationId xmlns:p14="http://schemas.microsoft.com/office/powerpoint/2010/main" val="2938804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76F97B-7A76-625B-420D-78A2C651B28D}"/>
              </a:ext>
            </a:extLst>
          </p:cNvPr>
          <p:cNvSpPr>
            <a:spLocks noGrp="1"/>
          </p:cNvSpPr>
          <p:nvPr>
            <p:ph type="title"/>
          </p:nvPr>
        </p:nvSpPr>
        <p:spPr>
          <a:xfrm>
            <a:off x="838200" y="365125"/>
            <a:ext cx="10515600" cy="1325563"/>
          </a:xfrm>
        </p:spPr>
        <p:txBody>
          <a:bodyPr>
            <a:normAutofit/>
          </a:bodyPr>
          <a:lstStyle/>
          <a:p>
            <a:r>
              <a:rPr lang="en-IN" sz="3600" dirty="0" err="1">
                <a:effectLst/>
                <a:latin typeface="Nirmala UI" panose="020B0502040204020203" pitchFamily="34" charset="0"/>
                <a:ea typeface="Times New Roman" panose="02020603050405020304" pitchFamily="18" charset="0"/>
              </a:rPr>
              <a:t>अॅनिमिया</a:t>
            </a:r>
            <a:r>
              <a:rPr lang="mr-IN" sz="3600" dirty="0">
                <a:effectLst/>
                <a:latin typeface="Nirmala UI" panose="020B0502040204020203" pitchFamily="34" charset="0"/>
                <a:ea typeface="Times New Roman" panose="02020603050405020304" pitchFamily="18" charset="0"/>
              </a:rPr>
              <a:t>चा परिणाम</a:t>
            </a:r>
            <a:endParaRPr lang="en-US" sz="36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7480FB-CB9A-3069-4521-D09C414EB593}"/>
              </a:ext>
            </a:extLst>
          </p:cNvPr>
          <p:cNvSpPr>
            <a:spLocks noGrp="1"/>
          </p:cNvSpPr>
          <p:nvPr>
            <p:ph idx="1"/>
          </p:nvPr>
        </p:nvSpPr>
        <p:spPr>
          <a:xfrm>
            <a:off x="838200" y="1929384"/>
            <a:ext cx="10515600" cy="4251960"/>
          </a:xfrm>
        </p:spPr>
        <p:txBody>
          <a:bodyPr>
            <a:normAutofit fontScale="77500" lnSpcReduction="20000"/>
          </a:bodyPr>
          <a:lstStyle/>
          <a:p>
            <a:pPr marL="0" marR="0">
              <a:lnSpc>
                <a:spcPct val="150000"/>
              </a:lnSpc>
              <a:spcBef>
                <a:spcPts val="0"/>
              </a:spcBef>
              <a:spcAft>
                <a:spcPts val="0"/>
              </a:spcAft>
            </a:pPr>
            <a:r>
              <a:rPr lang="en-IN" sz="2400" b="1" dirty="0" err="1">
                <a:solidFill>
                  <a:srgbClr val="000000"/>
                </a:solidFill>
                <a:effectLst/>
                <a:latin typeface="Nirmala UI" panose="020B0502040204020203" pitchFamily="34" charset="0"/>
                <a:ea typeface="Times New Roman" panose="02020603050405020304" pitchFamily="18" charset="0"/>
              </a:rPr>
              <a:t>अॅनिमियाचा</a:t>
            </a:r>
            <a:r>
              <a:rPr lang="en-IN" sz="2400" b="1" dirty="0">
                <a:solidFill>
                  <a:srgbClr val="000000"/>
                </a:solidFill>
                <a:effectLst/>
                <a:latin typeface="Nirmala UI" panose="020B0502040204020203" pitchFamily="34" charset="0"/>
                <a:ea typeface="Times New Roman" panose="02020603050405020304" pitchFamily="18" charset="0"/>
              </a:rPr>
              <a:t> </a:t>
            </a:r>
            <a:r>
              <a:rPr lang="en-IN" sz="2400" b="1" dirty="0" err="1">
                <a:solidFill>
                  <a:srgbClr val="000000"/>
                </a:solidFill>
                <a:effectLst/>
                <a:latin typeface="Nirmala UI" panose="020B0502040204020203" pitchFamily="34" charset="0"/>
                <a:ea typeface="Times New Roman" panose="02020603050405020304" pitchFamily="18" charset="0"/>
              </a:rPr>
              <a:t>परिणाम</a:t>
            </a:r>
            <a:r>
              <a:rPr lang="en-IN" sz="2400" b="1" dirty="0">
                <a:solidFill>
                  <a:srgbClr val="000000"/>
                </a:solidFill>
                <a:effectLst/>
                <a:latin typeface="Nirmala UI" panose="020B0502040204020203" pitchFamily="34" charset="0"/>
                <a:ea typeface="Times New Roman" panose="02020603050405020304" pitchFamily="18" charset="0"/>
              </a:rPr>
              <a:t> </a:t>
            </a:r>
            <a:endParaRPr lang="en-IN" sz="24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IN" sz="2400" b="1" dirty="0" err="1">
                <a:solidFill>
                  <a:srgbClr val="000000"/>
                </a:solidFill>
                <a:effectLst/>
                <a:latin typeface="Nirmala UI" panose="020B0502040204020203" pitchFamily="34" charset="0"/>
                <a:ea typeface="Times New Roman" panose="02020603050405020304" pitchFamily="18" charset="0"/>
              </a:rPr>
              <a:t>अॅनिमिया</a:t>
            </a:r>
            <a:r>
              <a:rPr lang="en-IN" sz="2400" b="1" dirty="0">
                <a:solidFill>
                  <a:srgbClr val="000000"/>
                </a:solidFill>
                <a:effectLst/>
                <a:latin typeface="Nirmala UI" panose="020B0502040204020203" pitchFamily="34" charset="0"/>
                <a:ea typeface="Times New Roman" panose="02020603050405020304" pitchFamily="18" charset="0"/>
              </a:rPr>
              <a:t> </a:t>
            </a:r>
            <a:r>
              <a:rPr lang="en-IN" sz="2400" b="1" dirty="0" err="1">
                <a:solidFill>
                  <a:srgbClr val="000000"/>
                </a:solidFill>
                <a:effectLst/>
                <a:latin typeface="Nirmala UI" panose="020B0502040204020203" pitchFamily="34" charset="0"/>
                <a:ea typeface="Times New Roman" panose="02020603050405020304" pitchFamily="18" charset="0"/>
              </a:rPr>
              <a:t>म्हणजे</a:t>
            </a:r>
            <a:r>
              <a:rPr lang="en-IN" sz="2400" b="1" dirty="0">
                <a:solidFill>
                  <a:srgbClr val="000000"/>
                </a:solidFill>
                <a:effectLst/>
                <a:latin typeface="Nirmala UI" panose="020B0502040204020203" pitchFamily="34" charset="0"/>
                <a:ea typeface="Times New Roman" panose="02020603050405020304" pitchFamily="18" charset="0"/>
              </a:rPr>
              <a:t> </a:t>
            </a:r>
            <a:r>
              <a:rPr lang="en-IN" sz="2400" b="1" dirty="0" err="1">
                <a:solidFill>
                  <a:srgbClr val="000000"/>
                </a:solidFill>
                <a:effectLst/>
                <a:latin typeface="Nirmala UI" panose="020B0502040204020203" pitchFamily="34" charset="0"/>
                <a:ea typeface="Times New Roman" panose="02020603050405020304" pitchFamily="18" charset="0"/>
              </a:rPr>
              <a:t>रक्तातील</a:t>
            </a:r>
            <a:r>
              <a:rPr lang="en-IN" sz="2400" b="1" dirty="0">
                <a:solidFill>
                  <a:srgbClr val="000000"/>
                </a:solidFill>
                <a:effectLst/>
                <a:latin typeface="Nirmala UI" panose="020B0502040204020203" pitchFamily="34" charset="0"/>
                <a:ea typeface="Times New Roman" panose="02020603050405020304" pitchFamily="18" charset="0"/>
              </a:rPr>
              <a:t> </a:t>
            </a:r>
            <a:r>
              <a:rPr lang="en-IN" sz="2400" b="1" dirty="0" err="1">
                <a:solidFill>
                  <a:srgbClr val="000000"/>
                </a:solidFill>
                <a:effectLst/>
                <a:latin typeface="Nirmala UI" panose="020B0502040204020203" pitchFamily="34" charset="0"/>
                <a:ea typeface="Times New Roman" panose="02020603050405020304" pitchFamily="18" charset="0"/>
              </a:rPr>
              <a:t>लोहाची</a:t>
            </a:r>
            <a:r>
              <a:rPr lang="en-IN" sz="2400" b="1" dirty="0">
                <a:solidFill>
                  <a:srgbClr val="000000"/>
                </a:solidFill>
                <a:effectLst/>
                <a:latin typeface="Nirmala UI" panose="020B0502040204020203" pitchFamily="34" charset="0"/>
                <a:ea typeface="Times New Roman" panose="02020603050405020304" pitchFamily="18" charset="0"/>
              </a:rPr>
              <a:t> </a:t>
            </a:r>
            <a:r>
              <a:rPr lang="en-IN" sz="2400" b="1" dirty="0" err="1">
                <a:solidFill>
                  <a:srgbClr val="000000"/>
                </a:solidFill>
                <a:effectLst/>
                <a:latin typeface="Nirmala UI" panose="020B0502040204020203" pitchFamily="34" charset="0"/>
                <a:ea typeface="Times New Roman" panose="02020603050405020304" pitchFamily="18" charset="0"/>
              </a:rPr>
              <a:t>कमतरता</a:t>
            </a:r>
            <a:r>
              <a:rPr lang="en-IN" sz="2400" b="1" dirty="0">
                <a:solidFill>
                  <a:srgbClr val="000000"/>
                </a:solidFill>
                <a:effectLst/>
                <a:latin typeface="Nirmala UI" panose="020B0502040204020203" pitchFamily="34" charset="0"/>
                <a:ea typeface="Times New Roman" panose="02020603050405020304" pitchFamily="18" charset="0"/>
              </a:rPr>
              <a:t> </a:t>
            </a:r>
            <a:r>
              <a:rPr lang="en-IN" sz="2400" b="1" dirty="0" err="1">
                <a:solidFill>
                  <a:srgbClr val="000000"/>
                </a:solidFill>
                <a:effectLst/>
                <a:latin typeface="Nirmala UI" panose="020B0502040204020203" pitchFamily="34" charset="0"/>
                <a:ea typeface="Times New Roman" panose="02020603050405020304" pitchFamily="18" charset="0"/>
              </a:rPr>
              <a:t>आहे</a:t>
            </a:r>
            <a:r>
              <a:rPr lang="en-IN" sz="2400" b="1" dirty="0">
                <a:solidFill>
                  <a:srgbClr val="000000"/>
                </a:solidFill>
                <a:effectLst/>
                <a:latin typeface="Nirmala UI" panose="020B0502040204020203" pitchFamily="34" charset="0"/>
                <a:ea typeface="Times New Roman" panose="02020603050405020304" pitchFamily="18" charset="0"/>
              </a:rPr>
              <a:t>.</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लोहाचे</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प्रणाम</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जेव्हा</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पुरेसे</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नसते</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तेव्हा</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हिमोग्लोबिनही</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पुरेश्या</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प्रमाणात</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तयार</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होत</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नाही</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आणि</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याच</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कारणाने</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लोहाच्या</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कमतरतेने</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होणारा</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होतो</a:t>
            </a:r>
            <a:r>
              <a:rPr lang="en-IN" sz="2400" dirty="0">
                <a:solidFill>
                  <a:srgbClr val="000000"/>
                </a:solidFill>
                <a:effectLst/>
                <a:latin typeface="Nirmala UI" panose="020B0502040204020203" pitchFamily="34" charset="0"/>
                <a:ea typeface="Times New Roman" panose="02020603050405020304" pitchFamily="18" charset="0"/>
              </a:rPr>
              <a:t>. </a:t>
            </a:r>
            <a:endParaRPr lang="en-IN" sz="2400" dirty="0">
              <a:effectLst/>
              <a:latin typeface="Times New Roman" panose="02020603050405020304" pitchFamily="18" charset="0"/>
              <a:ea typeface="Times New Roman" panose="02020603050405020304" pitchFamily="18" charset="0"/>
            </a:endParaRPr>
          </a:p>
          <a:p>
            <a:pPr marL="457200" lvl="1">
              <a:lnSpc>
                <a:spcPct val="150000"/>
              </a:lnSpc>
              <a:spcBef>
                <a:spcPts val="0"/>
              </a:spcBef>
            </a:pPr>
            <a:r>
              <a:rPr lang="en-IN" b="1" dirty="0" err="1">
                <a:solidFill>
                  <a:srgbClr val="000000"/>
                </a:solidFill>
                <a:effectLst/>
                <a:latin typeface="Nirmala UI" panose="020B0502040204020203" pitchFamily="34" charset="0"/>
                <a:ea typeface="Times New Roman" panose="02020603050405020304" pitchFamily="18" charset="0"/>
              </a:rPr>
              <a:t>शरीरात</a:t>
            </a:r>
            <a:r>
              <a:rPr lang="en-IN" b="1" dirty="0">
                <a:solidFill>
                  <a:srgbClr val="000000"/>
                </a:solidFill>
                <a:effectLst/>
                <a:latin typeface="Nirmala UI" panose="020B0502040204020203" pitchFamily="34" charset="0"/>
                <a:ea typeface="Times New Roman" panose="02020603050405020304" pitchFamily="18" charset="0"/>
              </a:rPr>
              <a:t> </a:t>
            </a:r>
            <a:r>
              <a:rPr lang="en-IN" b="1" dirty="0" err="1">
                <a:solidFill>
                  <a:srgbClr val="000000"/>
                </a:solidFill>
                <a:effectLst/>
                <a:latin typeface="Nirmala UI" panose="020B0502040204020203" pitchFamily="34" charset="0"/>
                <a:ea typeface="Times New Roman" panose="02020603050405020304" pitchFamily="18" charset="0"/>
              </a:rPr>
              <a:t>लोहाची</a:t>
            </a:r>
            <a:r>
              <a:rPr lang="en-IN" b="1" dirty="0">
                <a:solidFill>
                  <a:srgbClr val="000000"/>
                </a:solidFill>
                <a:effectLst/>
                <a:latin typeface="Nirmala UI" panose="020B0502040204020203" pitchFamily="34" charset="0"/>
                <a:ea typeface="Times New Roman" panose="02020603050405020304" pitchFamily="18" charset="0"/>
              </a:rPr>
              <a:t> </a:t>
            </a:r>
            <a:r>
              <a:rPr lang="en-IN" b="1" dirty="0" err="1">
                <a:solidFill>
                  <a:srgbClr val="000000"/>
                </a:solidFill>
                <a:effectLst/>
                <a:latin typeface="Nirmala UI" panose="020B0502040204020203" pitchFamily="34" charset="0"/>
                <a:ea typeface="Times New Roman" panose="02020603050405020304" pitchFamily="18" charset="0"/>
              </a:rPr>
              <a:t>अनेक</a:t>
            </a:r>
            <a:r>
              <a:rPr lang="en-IN" b="1" dirty="0">
                <a:solidFill>
                  <a:srgbClr val="000000"/>
                </a:solidFill>
                <a:effectLst/>
                <a:latin typeface="Nirmala UI" panose="020B0502040204020203" pitchFamily="34" charset="0"/>
                <a:ea typeface="Times New Roman" panose="02020603050405020304" pitchFamily="18" charset="0"/>
              </a:rPr>
              <a:t> </a:t>
            </a:r>
            <a:r>
              <a:rPr lang="en-IN" b="1" dirty="0" err="1">
                <a:solidFill>
                  <a:srgbClr val="000000"/>
                </a:solidFill>
                <a:effectLst/>
                <a:latin typeface="Nirmala UI" panose="020B0502040204020203" pitchFamily="34" charset="0"/>
                <a:ea typeface="Times New Roman" panose="02020603050405020304" pitchFamily="18" charset="0"/>
              </a:rPr>
              <a:t>कार्ये</a:t>
            </a:r>
            <a:r>
              <a:rPr lang="en-IN" b="1" dirty="0">
                <a:solidFill>
                  <a:srgbClr val="000000"/>
                </a:solidFill>
                <a:effectLst/>
                <a:latin typeface="Nirmala UI" panose="020B0502040204020203" pitchFamily="34" charset="0"/>
                <a:ea typeface="Times New Roman" panose="02020603050405020304" pitchFamily="18" charset="0"/>
              </a:rPr>
              <a:t> </a:t>
            </a:r>
            <a:r>
              <a:rPr lang="en-IN" b="1" dirty="0" err="1">
                <a:solidFill>
                  <a:srgbClr val="000000"/>
                </a:solidFill>
                <a:effectLst/>
                <a:latin typeface="Nirmala UI" panose="020B0502040204020203" pitchFamily="34" charset="0"/>
                <a:ea typeface="Times New Roman" panose="02020603050405020304" pitchFamily="18" charset="0"/>
              </a:rPr>
              <a:t>आहेत</a:t>
            </a:r>
            <a:r>
              <a:rPr lang="en-IN" b="1" dirty="0">
                <a:solidFill>
                  <a:srgbClr val="000000"/>
                </a:solidFill>
                <a:effectLst/>
                <a:latin typeface="Nirmala UI" panose="020B0502040204020203" pitchFamily="34" charset="0"/>
                <a:ea typeface="Times New Roman" panose="02020603050405020304" pitchFamily="18" charset="0"/>
              </a:rPr>
              <a:t>: </a:t>
            </a:r>
            <a:endParaRPr lang="en-IN" dirty="0">
              <a:effectLst/>
              <a:latin typeface="Times New Roman" panose="02020603050405020304" pitchFamily="18" charset="0"/>
              <a:ea typeface="Times New Roman" panose="02020603050405020304" pitchFamily="18" charset="0"/>
            </a:endParaRPr>
          </a:p>
          <a:p>
            <a:pPr marL="1257300" lvl="2" indent="-342900">
              <a:lnSpc>
                <a:spcPct val="150000"/>
              </a:lnSpc>
              <a:spcBef>
                <a:spcPts val="0"/>
              </a:spcBef>
              <a:buFont typeface="Symbol" panose="05050102010706020507" pitchFamily="18" charset="2"/>
              <a:buChar char=""/>
            </a:pPr>
            <a:r>
              <a:rPr lang="en-IN" sz="2400" dirty="0" err="1">
                <a:solidFill>
                  <a:srgbClr val="000000"/>
                </a:solidFill>
                <a:effectLst/>
                <a:latin typeface="Nirmala UI" panose="020B0502040204020203" pitchFamily="34" charset="0"/>
                <a:ea typeface="Times New Roman" panose="02020603050405020304" pitchFamily="18" charset="0"/>
              </a:rPr>
              <a:t>ते</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लाल</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रक्त</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पेशी</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तयार</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करण्यात</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मदत</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करते</a:t>
            </a:r>
            <a:r>
              <a:rPr lang="en-IN" sz="2400" dirty="0">
                <a:solidFill>
                  <a:srgbClr val="000000"/>
                </a:solidFill>
                <a:effectLst/>
                <a:latin typeface="Nirmala UI" panose="020B0502040204020203" pitchFamily="34" charset="0"/>
                <a:ea typeface="Times New Roman" panose="02020603050405020304" pitchFamily="18" charset="0"/>
              </a:rPr>
              <a:t>.</a:t>
            </a:r>
            <a:endParaRPr lang="en-IN" sz="2400" dirty="0">
              <a:effectLst/>
              <a:latin typeface="Times New Roman" panose="02020603050405020304" pitchFamily="18" charset="0"/>
              <a:ea typeface="Times New Roman" panose="02020603050405020304" pitchFamily="18" charset="0"/>
            </a:endParaRPr>
          </a:p>
          <a:p>
            <a:pPr marL="1257300" lvl="2" indent="-342900">
              <a:lnSpc>
                <a:spcPct val="150000"/>
              </a:lnSpc>
              <a:spcBef>
                <a:spcPts val="0"/>
              </a:spcBef>
              <a:buFont typeface="Symbol" panose="05050102010706020507" pitchFamily="18" charset="2"/>
              <a:buChar char=""/>
            </a:pPr>
            <a:r>
              <a:rPr lang="en-IN" sz="2400" dirty="0" err="1">
                <a:solidFill>
                  <a:srgbClr val="000000"/>
                </a:solidFill>
                <a:effectLst/>
                <a:latin typeface="Nirmala UI" panose="020B0502040204020203" pitchFamily="34" charset="0"/>
                <a:ea typeface="Times New Roman" panose="02020603050405020304" pitchFamily="18" charset="0"/>
              </a:rPr>
              <a:t>मेंदूच्या</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कार्यात</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ते</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महत्वाचे</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असते</a:t>
            </a:r>
            <a:r>
              <a:rPr lang="en-IN" sz="2400" dirty="0">
                <a:solidFill>
                  <a:srgbClr val="000000"/>
                </a:solidFill>
                <a:effectLst/>
                <a:latin typeface="Nirmala UI" panose="020B0502040204020203" pitchFamily="34" charset="0"/>
                <a:ea typeface="Times New Roman" panose="02020603050405020304" pitchFamily="18" charset="0"/>
              </a:rPr>
              <a:t>. </a:t>
            </a:r>
            <a:endParaRPr lang="en-IN" sz="2400" dirty="0">
              <a:effectLst/>
              <a:latin typeface="Times New Roman" panose="02020603050405020304" pitchFamily="18" charset="0"/>
              <a:ea typeface="Times New Roman" panose="02020603050405020304" pitchFamily="18" charset="0"/>
            </a:endParaRPr>
          </a:p>
          <a:p>
            <a:pPr marL="914400" lvl="2" indent="0">
              <a:lnSpc>
                <a:spcPct val="150000"/>
              </a:lnSpc>
              <a:spcBef>
                <a:spcPts val="0"/>
              </a:spcBef>
              <a:buNone/>
            </a:pPr>
            <a:endParaRPr lang="mr-IN" sz="2400" dirty="0">
              <a:solidFill>
                <a:srgbClr val="000000"/>
              </a:solidFill>
              <a:effectLst/>
              <a:latin typeface="Nirmala UI" panose="020B0502040204020203" pitchFamily="34" charset="0"/>
              <a:ea typeface="Times New Roman" panose="02020603050405020304" pitchFamily="18" charset="0"/>
            </a:endParaRPr>
          </a:p>
          <a:p>
            <a:pPr marL="0" marR="0" lvl="0" indent="0">
              <a:lnSpc>
                <a:spcPct val="150000"/>
              </a:lnSpc>
              <a:spcBef>
                <a:spcPts val="0"/>
              </a:spcBef>
              <a:spcAft>
                <a:spcPts val="0"/>
              </a:spcAft>
              <a:buNone/>
            </a:pPr>
            <a:r>
              <a:rPr lang="en-IN" sz="2400" dirty="0" err="1">
                <a:solidFill>
                  <a:srgbClr val="000000"/>
                </a:solidFill>
                <a:effectLst/>
                <a:latin typeface="Nirmala UI" panose="020B0502040204020203" pitchFamily="34" charset="0"/>
                <a:ea typeface="Times New Roman" panose="02020603050405020304" pitchFamily="18" charset="0"/>
              </a:rPr>
              <a:t>लोह</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चांगली</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त्वचा</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केस</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आणि</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नखांसाठी</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गरजेचे</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असते</a:t>
            </a:r>
            <a:r>
              <a:rPr lang="en-IN" sz="2400" dirty="0">
                <a:solidFill>
                  <a:srgbClr val="000000"/>
                </a:solidFill>
                <a:effectLst/>
                <a:latin typeface="Nirmala UI" panose="020B0502040204020203" pitchFamily="34" charset="0"/>
                <a:ea typeface="Times New Roman" panose="02020603050405020304" pitchFamily="18" charset="0"/>
              </a:rPr>
              <a:t>. </a:t>
            </a:r>
            <a:endParaRPr lang="mr-IN" sz="2400" dirty="0">
              <a:solidFill>
                <a:srgbClr val="000000"/>
              </a:solidFill>
              <a:effectLst/>
              <a:latin typeface="Nirmala UI" panose="020B0502040204020203"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IN" sz="2400"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IN" sz="2400" dirty="0" err="1">
                <a:solidFill>
                  <a:srgbClr val="000000"/>
                </a:solidFill>
                <a:effectLst/>
                <a:latin typeface="Nirmala UI" panose="020B0502040204020203" pitchFamily="34" charset="0"/>
                <a:ea typeface="Times New Roman" panose="02020603050405020304" pitchFamily="18" charset="0"/>
              </a:rPr>
              <a:t>जेव्हा</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एखाद्या</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मुलाला</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अॅनिमिया</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होतो</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तेव्हा</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शरीरातील</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पेशी</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आणि</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उतींपर्यंत</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ऑक्सिजन</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पुरेश्या</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प्रमाणात</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पोहचत</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नाही</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त्याचा</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परिणाम</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त्याच्या</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शरीराच्या</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कार्यक्षमतेवर</a:t>
            </a:r>
            <a:r>
              <a:rPr lang="en-IN" sz="2400" dirty="0">
                <a:solidFill>
                  <a:srgbClr val="000000"/>
                </a:solidFill>
                <a:effectLst/>
                <a:latin typeface="Nirmala UI" panose="020B0502040204020203" pitchFamily="34" charset="0"/>
                <a:ea typeface="Times New Roman" panose="02020603050405020304" pitchFamily="18" charset="0"/>
              </a:rPr>
              <a:t> </a:t>
            </a:r>
            <a:r>
              <a:rPr lang="en-IN" sz="2400" dirty="0" err="1">
                <a:solidFill>
                  <a:srgbClr val="000000"/>
                </a:solidFill>
                <a:effectLst/>
                <a:latin typeface="Nirmala UI" panose="020B0502040204020203" pitchFamily="34" charset="0"/>
                <a:ea typeface="Times New Roman" panose="02020603050405020304" pitchFamily="18" charset="0"/>
              </a:rPr>
              <a:t>होतो</a:t>
            </a:r>
            <a:r>
              <a:rPr lang="en-IN" sz="2400" dirty="0">
                <a:solidFill>
                  <a:srgbClr val="000000"/>
                </a:solidFill>
                <a:effectLst/>
                <a:latin typeface="Nirmala UI" panose="020B0502040204020203" pitchFamily="34" charset="0"/>
                <a:ea typeface="Times New Roman" panose="02020603050405020304" pitchFamily="18" charset="0"/>
              </a:rPr>
              <a:t>.</a:t>
            </a:r>
            <a:endParaRPr lang="en-IN" sz="24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6784FDF5-F785-8E74-C8FE-E0DE5879B977}"/>
              </a:ext>
            </a:extLst>
          </p:cNvPr>
          <p:cNvSpPr>
            <a:spLocks noGrp="1"/>
          </p:cNvSpPr>
          <p:nvPr>
            <p:ph type="sldNum" sz="quarter" idx="12"/>
          </p:nvPr>
        </p:nvSpPr>
        <p:spPr>
          <a:xfrm>
            <a:off x="9296400" y="633710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374CA-6F44-CD43-A2A7-D7042E112B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rame 4">
            <a:extLst>
              <a:ext uri="{FF2B5EF4-FFF2-40B4-BE49-F238E27FC236}">
                <a16:creationId xmlns:a16="http://schemas.microsoft.com/office/drawing/2014/main" id="{1E6132D9-2FF0-384F-BA9A-A5F1C86325F9}"/>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304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8F4D1-2DCB-362F-E85C-CA66F4261B81}"/>
              </a:ext>
            </a:extLst>
          </p:cNvPr>
          <p:cNvSpPr>
            <a:spLocks noGrp="1"/>
          </p:cNvSpPr>
          <p:nvPr>
            <p:ph type="title"/>
          </p:nvPr>
        </p:nvSpPr>
        <p:spPr/>
        <p:txBody>
          <a:bodyPr>
            <a:normAutofit/>
          </a:bodyPr>
          <a:lstStyle/>
          <a:p>
            <a:r>
              <a:rPr lang="hi-IN" sz="3600" dirty="0">
                <a:latin typeface="Nirmala UI" panose="020B0502040204020203" pitchFamily="34" charset="0"/>
                <a:ea typeface="Nirmala UI" panose="020B0502040204020203" pitchFamily="34" charset="0"/>
                <a:cs typeface="Nirmala UI" panose="020B0502040204020203" pitchFamily="34" charset="0"/>
              </a:rPr>
              <a:t>अॅनिमिया </a:t>
            </a:r>
            <a:r>
              <a:rPr lang="mr-IN" sz="3600" dirty="0">
                <a:latin typeface="Nirmala UI" panose="020B0502040204020203" pitchFamily="34" charset="0"/>
                <a:ea typeface="Nirmala UI" panose="020B0502040204020203" pitchFamily="34" charset="0"/>
                <a:cs typeface="Nirmala UI" panose="020B0502040204020203" pitchFamily="34" charset="0"/>
              </a:rPr>
              <a:t>किशोरवयीन मुलामुलींना कसा प्रभावीत करतो </a:t>
            </a:r>
            <a:r>
              <a:rPr lang="hi-IN" sz="3600" dirty="0">
                <a:latin typeface="Nirmala UI" panose="020B0502040204020203" pitchFamily="34" charset="0"/>
                <a:ea typeface="Nirmala UI" panose="020B0502040204020203" pitchFamily="34" charset="0"/>
                <a:cs typeface="Nirmala UI" panose="020B0502040204020203" pitchFamily="34" charset="0"/>
              </a:rPr>
              <a:t>?</a:t>
            </a:r>
            <a:r>
              <a:rPr lang="en-US" sz="3600" dirty="0">
                <a:latin typeface="Nirmala UI" panose="020B0502040204020203" pitchFamily="34" charset="0"/>
                <a:ea typeface="Nirmala UI" panose="020B0502040204020203" pitchFamily="34" charset="0"/>
                <a:cs typeface="Nirmala UI" panose="020B0502040204020203" pitchFamily="34" charset="0"/>
              </a:rPr>
              <a:t> </a:t>
            </a:r>
            <a:endParaRPr lang="en-US" sz="3600" dirty="0"/>
          </a:p>
        </p:txBody>
      </p:sp>
      <p:sp>
        <p:nvSpPr>
          <p:cNvPr id="4" name="Slide Number Placeholder 3">
            <a:extLst>
              <a:ext uri="{FF2B5EF4-FFF2-40B4-BE49-F238E27FC236}">
                <a16:creationId xmlns:a16="http://schemas.microsoft.com/office/drawing/2014/main" id="{3B778D41-F866-3AF6-28B2-ADC858E2F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374CA-6F44-CD43-A2A7-D7042E112B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rame 4">
            <a:extLst>
              <a:ext uri="{FF2B5EF4-FFF2-40B4-BE49-F238E27FC236}">
                <a16:creationId xmlns:a16="http://schemas.microsoft.com/office/drawing/2014/main" id="{3EFB1235-0BAE-35DA-C920-FB9221E8EEC1}"/>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ontent Placeholder 9">
            <a:extLst>
              <a:ext uri="{FF2B5EF4-FFF2-40B4-BE49-F238E27FC236}">
                <a16:creationId xmlns:a16="http://schemas.microsoft.com/office/drawing/2014/main" id="{608EFB74-AAB4-3ECC-2CF5-A4E4CCD0A1A8}"/>
              </a:ext>
            </a:extLst>
          </p:cNvPr>
          <p:cNvSpPr>
            <a:spLocks noGrp="1"/>
          </p:cNvSpPr>
          <p:nvPr>
            <p:ph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tab pos="3838575" algn="l"/>
              </a:tabLst>
            </a:pPr>
            <a:r>
              <a:rPr kumimoji="0" lang="hi-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अॅनिमिया   </a:t>
            </a:r>
            <a:r>
              <a:rPr kumimoji="0" lang="mr-IN" altLang="en-US" sz="2000" b="0" i="0" u="none" strike="noStrike" cap="none" normalizeH="0" baseline="0" dirty="0">
                <a:ln>
                  <a:noFill/>
                </a:ln>
                <a:solidFill>
                  <a:srgbClr val="000000"/>
                </a:solidFill>
                <a:effectLst/>
                <a:latin typeface="Nakula" panose="00000400000000000000" pitchFamily="2" charset="-78"/>
                <a:ea typeface="Times New Roman" panose="02020603050405020304" pitchFamily="18" charset="0"/>
                <a:cs typeface="Nakula" panose="00000400000000000000" pitchFamily="2" charset="-78"/>
              </a:rPr>
              <a:t>लहान मुलांना कसा </a:t>
            </a:r>
            <a:r>
              <a:rPr kumimoji="0" lang="hi-IN" altLang="en-US" sz="2000" b="0" i="0" u="none" strike="noStrike" cap="none" normalizeH="0" baseline="0" dirty="0">
                <a:ln>
                  <a:noFill/>
                </a:ln>
                <a:solidFill>
                  <a:srgbClr val="000000"/>
                </a:solidFill>
                <a:effectLst/>
                <a:latin typeface="Nakula" panose="00000400000000000000" pitchFamily="2" charset="-78"/>
                <a:ea typeface="Times New Roman" panose="02020603050405020304" pitchFamily="18" charset="0"/>
                <a:cs typeface="Nakula" panose="00000400000000000000" pitchFamily="2" charset="-78"/>
              </a:rPr>
              <a:t>प्रभावित </a:t>
            </a:r>
            <a:r>
              <a:rPr kumimoji="0" lang="mr-IN" altLang="en-US" sz="2000" b="0" i="0" u="none" strike="noStrike" cap="none" normalizeH="0" baseline="0" dirty="0">
                <a:ln>
                  <a:noFill/>
                </a:ln>
                <a:solidFill>
                  <a:srgbClr val="000000"/>
                </a:solidFill>
                <a:effectLst/>
                <a:latin typeface="Nakula" panose="00000400000000000000" pitchFamily="2" charset="-78"/>
                <a:ea typeface="Times New Roman" panose="02020603050405020304" pitchFamily="18" charset="0"/>
                <a:cs typeface="Nakula" panose="00000400000000000000" pitchFamily="2" charset="-78"/>
              </a:rPr>
              <a:t>करू शकतो :</a:t>
            </a:r>
            <a:endParaRPr kumimoji="0" lang="en-US" altLang="en-US" sz="2000" b="0" i="0" u="none" strike="noStrike" cap="none" normalizeH="0" baseline="0" dirty="0">
              <a:ln>
                <a:noFill/>
              </a:ln>
              <a:solidFill>
                <a:schemeClr val="tx1"/>
              </a:solidFill>
              <a:effectLst/>
              <a:latin typeface="Nakula" panose="00000400000000000000" pitchFamily="2" charset="-78"/>
              <a:cs typeface="Nakula"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Char char="•"/>
              <a:tabLst>
                <a:tab pos="3838575" algn="l"/>
              </a:tabLst>
            </a:pPr>
            <a:r>
              <a:rPr kumimoji="0" lang="mr-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कमकुवत स्मरणशक्ती </a:t>
            </a:r>
            <a:endParaRPr kumimoji="0" lang="en-US" altLang="en-US" sz="2000" b="0" i="0" u="none" strike="noStrike" cap="none" normalizeH="0" baseline="0" dirty="0">
              <a:ln>
                <a:noFill/>
              </a:ln>
              <a:solidFill>
                <a:schemeClr val="tx1"/>
              </a:solidFill>
              <a:effectLst/>
              <a:latin typeface="Nakula" panose="00000400000000000000" pitchFamily="2" charset="-78"/>
              <a:cs typeface="Nakula"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Char char="•"/>
              <a:tabLst>
                <a:tab pos="3838575" algn="l"/>
              </a:tabLst>
            </a:pPr>
            <a:r>
              <a:rPr kumimoji="0" lang="mr-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वर्गात </a:t>
            </a:r>
            <a:r>
              <a:rPr kumimoji="0" lang="hi-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 </a:t>
            </a:r>
            <a:r>
              <a:rPr kumimoji="0" lang="mr-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शाळेच्या रोजच्या कामात लक्ष केंद्रित करता येत नाही </a:t>
            </a:r>
            <a:r>
              <a:rPr kumimoji="0" lang="hi-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a:t>
            </a:r>
            <a:r>
              <a:rPr kumimoji="0" lang="mr-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Concentration</a:t>
            </a:r>
            <a:r>
              <a:rPr kumimoji="0" lang="hi-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  </a:t>
            </a:r>
            <a:endParaRPr lang="mr-IN" altLang="en-US" sz="2000" dirty="0">
              <a:latin typeface="Nakula" panose="00000400000000000000" pitchFamily="2" charset="-78"/>
              <a:ea typeface="Times New Roman" panose="02020603050405020304" pitchFamily="18" charset="0"/>
              <a:cs typeface="Nakula"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Char char="•"/>
              <a:tabLst>
                <a:tab pos="3838575" algn="l"/>
              </a:tabLst>
            </a:pPr>
            <a:r>
              <a:rPr kumimoji="0" lang="mr-IN" altLang="en-US" sz="2000" b="0" i="0" u="none" strike="noStrike" cap="none" normalizeH="0" baseline="0" dirty="0">
                <a:ln>
                  <a:noFill/>
                </a:ln>
                <a:solidFill>
                  <a:schemeClr val="tx1"/>
                </a:solidFill>
                <a:effectLst/>
                <a:latin typeface="Nakula" panose="00000400000000000000" pitchFamily="2" charset="-78"/>
                <a:ea typeface="Calibri" panose="020F0502020204030204" pitchFamily="34" charset="0"/>
                <a:cs typeface="Nakula" panose="00000400000000000000" pitchFamily="2" charset="-78"/>
              </a:rPr>
              <a:t>शाळेचा अभ्यास नेहमी चुकवतात, करत नाहीत अभ्यासात लक्ष देऊ शकत नाही नेहमी कमी मार्क मिळतात </a:t>
            </a:r>
            <a:endParaRPr lang="mr-IN" altLang="en-US" sz="2000" dirty="0">
              <a:latin typeface="Nakula" panose="00000400000000000000" pitchFamily="2" charset="-78"/>
              <a:cs typeface="Nakula"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Char char="•"/>
              <a:tabLst>
                <a:tab pos="3838575" algn="l"/>
              </a:tabLst>
            </a:pPr>
            <a:r>
              <a:rPr kumimoji="0" lang="hi-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शारीरिक फिटनेस </a:t>
            </a:r>
            <a:r>
              <a:rPr kumimoji="0" lang="mr-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नसतो </a:t>
            </a:r>
            <a:endParaRPr kumimoji="0" lang="en-US" altLang="en-US" sz="2000" b="0" i="0" u="none" strike="noStrike" cap="none" normalizeH="0" baseline="0" dirty="0">
              <a:ln>
                <a:noFill/>
              </a:ln>
              <a:solidFill>
                <a:schemeClr val="tx1"/>
              </a:solidFill>
              <a:effectLst/>
              <a:latin typeface="Nakula" panose="00000400000000000000" pitchFamily="2" charset="-78"/>
              <a:cs typeface="Nakula"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Char char="•"/>
              <a:tabLst>
                <a:tab pos="3838575" algn="l"/>
              </a:tabLst>
            </a:pPr>
            <a:r>
              <a:rPr kumimoji="0" lang="mr-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कुठलेच काम योग्य करत नाहीत/ </a:t>
            </a:r>
            <a:r>
              <a:rPr kumimoji="0" lang="hi-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कार्य उत्पादन क्षमता (</a:t>
            </a:r>
            <a:r>
              <a:rPr kumimoji="0" lang="mr-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Poor work productivity)  </a:t>
            </a:r>
            <a:endParaRPr kumimoji="0" lang="en-US" altLang="en-US" sz="2000" b="0" i="0" u="none" strike="noStrike" cap="none" normalizeH="0" baseline="0" dirty="0">
              <a:ln>
                <a:noFill/>
              </a:ln>
              <a:solidFill>
                <a:schemeClr val="tx1"/>
              </a:solidFill>
              <a:effectLst/>
              <a:latin typeface="Nakula" panose="00000400000000000000" pitchFamily="2" charset="-78"/>
              <a:cs typeface="Nakula"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Char char="•"/>
              <a:tabLst>
                <a:tab pos="3838575" algn="l"/>
              </a:tabLst>
            </a:pPr>
            <a:r>
              <a:rPr kumimoji="0" lang="mr-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शिकण्याची क्षमता खालावते </a:t>
            </a:r>
            <a:endParaRPr lang="mr-IN" altLang="en-US" sz="2000" dirty="0">
              <a:latin typeface="Nakula" panose="00000400000000000000" pitchFamily="2" charset="-78"/>
              <a:ea typeface="Times New Roman" panose="02020603050405020304" pitchFamily="18" charset="0"/>
              <a:cs typeface="Nakula"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Char char="•"/>
              <a:tabLst>
                <a:tab pos="3838575" algn="l"/>
              </a:tabLst>
            </a:pPr>
            <a:r>
              <a:rPr kumimoji="0" lang="mr-IN" altLang="en-US" sz="2000" b="0" i="0" u="none" strike="noStrike" cap="none" normalizeH="0" baseline="0" dirty="0">
                <a:ln>
                  <a:noFill/>
                </a:ln>
                <a:solidFill>
                  <a:schemeClr val="tx1"/>
                </a:solidFill>
                <a:effectLst/>
                <a:latin typeface="Nakula" panose="00000400000000000000" pitchFamily="2" charset="-78"/>
                <a:ea typeface="Calibri" panose="020F0502020204030204" pitchFamily="34" charset="0"/>
                <a:cs typeface="Nakula" panose="00000400000000000000" pitchFamily="2" charset="-78"/>
              </a:rPr>
              <a:t>कुठल्याच खेळात किंवा कार्यात भाग घेत नाही </a:t>
            </a:r>
            <a:r>
              <a:rPr kumimoji="0" lang="hi-IN" altLang="en-US" sz="2000" b="0" i="0" u="none" strike="noStrike" cap="none" normalizeH="0" baseline="0" dirty="0">
                <a:ln>
                  <a:noFill/>
                </a:ln>
                <a:solidFill>
                  <a:schemeClr val="tx1"/>
                </a:solidFill>
                <a:effectLst/>
                <a:latin typeface="Nakula" panose="00000400000000000000" pitchFamily="2" charset="-78"/>
                <a:ea typeface="Calibri" panose="020F0502020204030204" pitchFamily="34" charset="0"/>
                <a:cs typeface="Nakula" panose="00000400000000000000" pitchFamily="2" charset="-78"/>
              </a:rPr>
              <a:t>उदास </a:t>
            </a:r>
            <a:r>
              <a:rPr kumimoji="0" lang="mr-IN" altLang="en-US" sz="2000" b="0" i="0" u="none" strike="noStrike" cap="none" normalizeH="0" baseline="0" dirty="0">
                <a:ln>
                  <a:noFill/>
                </a:ln>
                <a:solidFill>
                  <a:schemeClr val="tx1"/>
                </a:solidFill>
                <a:effectLst/>
                <a:latin typeface="Nakula" panose="00000400000000000000" pitchFamily="2" charset="-78"/>
                <a:ea typeface="Calibri" panose="020F0502020204030204" pitchFamily="34" charset="0"/>
                <a:cs typeface="Nakula" panose="00000400000000000000" pitchFamily="2" charset="-78"/>
              </a:rPr>
              <a:t>राहतात </a:t>
            </a:r>
          </a:p>
          <a:p>
            <a:pPr marL="0" marR="0" lvl="0" indent="0" algn="l" defTabSz="914400" rtl="0" eaLnBrk="0" fontAlgn="base" latinLnBrk="0" hangingPunct="0">
              <a:lnSpc>
                <a:spcPct val="100000"/>
              </a:lnSpc>
              <a:spcBef>
                <a:spcPct val="0"/>
              </a:spcBef>
              <a:spcAft>
                <a:spcPct val="0"/>
              </a:spcAft>
              <a:buClrTx/>
              <a:buSzTx/>
              <a:buFontTx/>
              <a:buChar char="•"/>
              <a:tabLst>
                <a:tab pos="3838575" algn="l"/>
              </a:tabLst>
            </a:pPr>
            <a:r>
              <a:rPr kumimoji="0" lang="mr-IN" altLang="en-US" sz="2000" b="0" i="0" u="none" strike="noStrike" cap="none" normalizeH="0" baseline="0" dirty="0">
                <a:ln>
                  <a:noFill/>
                </a:ln>
                <a:solidFill>
                  <a:schemeClr val="tx1"/>
                </a:solidFill>
                <a:effectLst/>
                <a:latin typeface="Nakula" panose="00000400000000000000" pitchFamily="2" charset="-78"/>
                <a:ea typeface="Calibri" panose="020F0502020204030204" pitchFamily="34" charset="0"/>
                <a:cs typeface="Nakula" panose="00000400000000000000" pitchFamily="2" charset="-78"/>
              </a:rPr>
              <a:t> शाळा सोडणार्यांचे प्रमाण वाढते </a:t>
            </a:r>
            <a:endParaRPr lang="mr-IN" altLang="en-US" sz="2000" dirty="0">
              <a:latin typeface="Nakula" panose="00000400000000000000" pitchFamily="2" charset="-78"/>
              <a:cs typeface="Nakula"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Char char="•"/>
              <a:tabLst>
                <a:tab pos="3838575" algn="l"/>
              </a:tabLst>
            </a:pPr>
            <a:r>
              <a:rPr kumimoji="0" lang="mr-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 </a:t>
            </a:r>
            <a:r>
              <a:rPr kumimoji="0" lang="hi-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अॅनिमिया </a:t>
            </a:r>
            <a:r>
              <a:rPr kumimoji="0" lang="mr-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म्हणजेच  रक्ताचे प्रमाण </a:t>
            </a:r>
            <a:r>
              <a:rPr kumimoji="0" lang="hi-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कमी </a:t>
            </a:r>
            <a:r>
              <a:rPr kumimoji="0" lang="mr-IN" altLang="en-US" sz="2000" b="0" i="0" u="none" strike="noStrike" cap="none" normalizeH="0" baseline="0" dirty="0">
                <a:ln>
                  <a:noFill/>
                </a:ln>
                <a:solidFill>
                  <a:schemeClr val="tx1"/>
                </a:solidFill>
                <a:effectLst/>
                <a:latin typeface="Nakula" panose="00000400000000000000" pitchFamily="2" charset="-78"/>
                <a:ea typeface="Times New Roman" panose="02020603050405020304" pitchFamily="18" charset="0"/>
                <a:cs typeface="Nakula" panose="00000400000000000000" pitchFamily="2" charset="-78"/>
              </a:rPr>
              <a:t> झाल्यावर संसर्ग लवकर होतो. </a:t>
            </a:r>
            <a:endParaRPr kumimoji="0" lang="en-US" altLang="en-US" sz="2000" b="0" i="0" u="none" strike="noStrike" cap="none" normalizeH="0" baseline="0" dirty="0">
              <a:ln>
                <a:noFill/>
              </a:ln>
              <a:solidFill>
                <a:schemeClr val="tx1"/>
              </a:solidFill>
              <a:effectLst/>
              <a:latin typeface="Nakula" panose="00000400000000000000" pitchFamily="2" charset="-78"/>
              <a:cs typeface="Nakula" panose="00000400000000000000" pitchFamily="2" charset="-78"/>
            </a:endParaRPr>
          </a:p>
          <a:p>
            <a:r>
              <a:rPr lang="mr-IN" altLang="en-US" sz="2000" dirty="0">
                <a:latin typeface="Nakula" panose="00000400000000000000" pitchFamily="2" charset="-78"/>
                <a:ea typeface="Times New Roman" panose="02020603050405020304" pitchFamily="18" charset="0"/>
                <a:cs typeface="Nakula" panose="00000400000000000000" pitchFamily="2" charset="-78"/>
              </a:rPr>
              <a:t>मासिक पाळी मध्ये अति रक्तस्त्राव किंवा अनियमित पाळी </a:t>
            </a:r>
            <a:endParaRPr lang="en-IN" sz="2000" dirty="0">
              <a:latin typeface="Nakula" panose="00000400000000000000" pitchFamily="2" charset="-78"/>
              <a:cs typeface="Nakula" panose="00000400000000000000" pitchFamily="2" charset="-78"/>
            </a:endParaRPr>
          </a:p>
        </p:txBody>
      </p:sp>
    </p:spTree>
    <p:extLst>
      <p:ext uri="{BB962C8B-B14F-4D97-AF65-F5344CB8AC3E}">
        <p14:creationId xmlns:p14="http://schemas.microsoft.com/office/powerpoint/2010/main" val="1721136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a:highlight>
                  <a:srgbClr val="FFFF00"/>
                </a:highlight>
                <a:latin typeface="Nirmala UI" panose="020B0502040204020203" pitchFamily="34" charset="0"/>
                <a:ea typeface="Nirmala UI" panose="020B0502040204020203" pitchFamily="34" charset="0"/>
                <a:cs typeface="Nirmala UI" panose="020B0502040204020203" pitchFamily="34" charset="0"/>
              </a:rPr>
              <a:t>चला अॅनिमियाला ओळखू या</a:t>
            </a:r>
            <a:endParaRPr lang="en-IN" dirty="0">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6" name="Content Placeholder 5"/>
          <p:cNvSpPr>
            <a:spLocks noGrp="1"/>
          </p:cNvSpPr>
          <p:nvPr>
            <p:ph idx="1"/>
          </p:nvPr>
        </p:nvSpPr>
        <p:spPr>
          <a:xfrm>
            <a:off x="838200" y="1825624"/>
            <a:ext cx="10515600" cy="4831849"/>
          </a:xfrm>
        </p:spPr>
        <p:txBody>
          <a:bodyPr>
            <a:normAutofit/>
          </a:bodyPr>
          <a:lstStyle/>
          <a:p>
            <a:pPr marL="514350" lvl="0" indent="-514350">
              <a:lnSpc>
                <a:spcPct val="150000"/>
              </a:lnSpc>
              <a:buFont typeface="+mj-lt"/>
              <a:buAutoNum type="arabicPeriod"/>
            </a:pPr>
            <a:r>
              <a:rPr lang="mr-IN" dirty="0">
                <a:latin typeface="Nirmala UI" panose="020B0502040204020203" pitchFamily="34" charset="0"/>
                <a:ea typeface="Nirmala UI" panose="020B0502040204020203" pitchFamily="34" charset="0"/>
                <a:cs typeface="Nirmala UI" panose="020B0502040204020203" pitchFamily="34" charset="0"/>
              </a:rPr>
              <a:t>मी काही सहभागींना बोलावणार आहे. त्यांना मी चिठ्ठी देईल त्यात काही संकेत आणि लक्षणे लिहिलेली असतील. </a:t>
            </a:r>
            <a:endParaRPr lang="hi-IN" dirty="0">
              <a:latin typeface="Nirmala UI" panose="020B0502040204020203" pitchFamily="34" charset="0"/>
              <a:ea typeface="Nirmala UI" panose="020B0502040204020203" pitchFamily="34" charset="0"/>
              <a:cs typeface="Nirmala UI" panose="020B0502040204020203" pitchFamily="34" charset="0"/>
            </a:endParaRPr>
          </a:p>
          <a:p>
            <a:pPr marL="514350" lvl="0" indent="-514350">
              <a:lnSpc>
                <a:spcPct val="150000"/>
              </a:lnSpc>
              <a:buFont typeface="+mj-lt"/>
              <a:buAutoNum type="arabicPeriod"/>
            </a:pPr>
            <a:r>
              <a:rPr lang="mr-IN" dirty="0">
                <a:latin typeface="Nirmala UI" panose="020B0502040204020203" pitchFamily="34" charset="0"/>
                <a:ea typeface="Nirmala UI" panose="020B0502040204020203" pitchFamily="34" charset="0"/>
                <a:cs typeface="Nirmala UI" panose="020B0502040204020203" pitchFamily="34" charset="0"/>
              </a:rPr>
              <a:t>तीन संधी मिळतील, तुम्हाला त्या लक्षणांवरून सांगायचे आहे कि ते संकेत किंवा लक्षण </a:t>
            </a:r>
            <a:r>
              <a:rPr lang="hi-IN" dirty="0">
                <a:latin typeface="Nirmala UI" panose="020B0502040204020203" pitchFamily="34" charset="0"/>
                <a:ea typeface="Nirmala UI" panose="020B0502040204020203" pitchFamily="34" charset="0"/>
                <a:cs typeface="Nirmala UI" panose="020B0502040204020203" pitchFamily="34" charset="0"/>
              </a:rPr>
              <a:t>अॅनिमिया</a:t>
            </a:r>
            <a:r>
              <a:rPr lang="mr-IN" dirty="0">
                <a:latin typeface="Nirmala UI" panose="020B0502040204020203" pitchFamily="34" charset="0"/>
                <a:ea typeface="Nirmala UI" panose="020B0502040204020203" pitchFamily="34" charset="0"/>
                <a:cs typeface="Nirmala UI" panose="020B0502040204020203" pitchFamily="34" charset="0"/>
              </a:rPr>
              <a:t>चे आहे कि नाही. </a:t>
            </a:r>
            <a:r>
              <a:rPr lang="hi-IN" dirty="0">
                <a:latin typeface="Nirmala UI" panose="020B0502040204020203" pitchFamily="34" charset="0"/>
                <a:ea typeface="Nirmala UI" panose="020B0502040204020203" pitchFamily="34" charset="0"/>
                <a:cs typeface="Nirmala UI" panose="020B0502040204020203" pitchFamily="34" charset="0"/>
              </a:rPr>
              <a:t> </a:t>
            </a:r>
          </a:p>
          <a:p>
            <a:pPr marL="514350" lvl="0" indent="-514350">
              <a:lnSpc>
                <a:spcPct val="150000"/>
              </a:lnSpc>
              <a:buFont typeface="+mj-lt"/>
              <a:buAutoNum type="arabicPeriod"/>
            </a:pPr>
            <a:r>
              <a:rPr lang="mr-IN" dirty="0">
                <a:latin typeface="Nirmala UI" panose="020B0502040204020203" pitchFamily="34" charset="0"/>
                <a:ea typeface="Nirmala UI" panose="020B0502040204020203" pitchFamily="34" charset="0"/>
                <a:cs typeface="Nirmala UI" panose="020B0502040204020203" pitchFamily="34" charset="0"/>
              </a:rPr>
              <a:t>तर , सगळे  जण तयार आहात का ? </a:t>
            </a:r>
            <a:endParaRPr lang="en-IN" sz="2000" dirty="0"/>
          </a:p>
          <a:p>
            <a:pPr marL="0" lvl="0" indent="0">
              <a:buNone/>
            </a:pPr>
            <a:endParaRPr lang="en-IN" sz="2000" dirty="0"/>
          </a:p>
          <a:p>
            <a:endParaRPr lang="en-IN" sz="2000" dirty="0"/>
          </a:p>
        </p:txBody>
      </p:sp>
      <p:sp>
        <p:nvSpPr>
          <p:cNvPr id="3" name="Frame 2">
            <a:extLst>
              <a:ext uri="{FF2B5EF4-FFF2-40B4-BE49-F238E27FC236}">
                <a16:creationId xmlns:a16="http://schemas.microsoft.com/office/drawing/2014/main" id="{BC2148F6-D3D5-ABD2-DCDD-4AB1D203747F}"/>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1">
            <a:extLst>
              <a:ext uri="{FF2B5EF4-FFF2-40B4-BE49-F238E27FC236}">
                <a16:creationId xmlns:a16="http://schemas.microsoft.com/office/drawing/2014/main" id="{1E0AFA5E-DB90-543A-6E33-7882DA93B45C}"/>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17</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44076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10E5-D903-2236-407A-ECBFD32F43E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dirty="0" err="1">
                <a:solidFill>
                  <a:schemeClr val="tx1"/>
                </a:solidFill>
                <a:highlight>
                  <a:srgbClr val="FFFF00"/>
                </a:highlight>
                <a:latin typeface="Nirmala UI" panose="020B0502040204020203" pitchFamily="34" charset="0"/>
                <a:ea typeface="Nirmala UI" panose="020B0502040204020203" pitchFamily="34" charset="0"/>
                <a:cs typeface="Nirmala UI" panose="020B0502040204020203" pitchFamily="34" charset="0"/>
              </a:rPr>
              <a:t>उत्त</a:t>
            </a:r>
            <a:r>
              <a:rPr lang="mr-IN" sz="6600" kern="1200" dirty="0">
                <a:solidFill>
                  <a:schemeClr val="tx1"/>
                </a:solidFill>
                <a:highlight>
                  <a:srgbClr val="FFFF00"/>
                </a:highlight>
                <a:latin typeface="Nirmala UI" panose="020B0502040204020203" pitchFamily="34" charset="0"/>
                <a:ea typeface="Nirmala UI" panose="020B0502040204020203" pitchFamily="34" charset="0"/>
                <a:cs typeface="Nirmala UI" panose="020B0502040204020203" pitchFamily="34" charset="0"/>
              </a:rPr>
              <a:t>रे</a:t>
            </a:r>
            <a:endParaRPr lang="en-US" sz="6600" kern="1200" dirty="0">
              <a:solidFill>
                <a:schemeClr val="tx1"/>
              </a:solidFill>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4" name="Content Placeholder 3">
            <a:extLst>
              <a:ext uri="{FF2B5EF4-FFF2-40B4-BE49-F238E27FC236}">
                <a16:creationId xmlns:a16="http://schemas.microsoft.com/office/drawing/2014/main" id="{C02CC414-03BF-F156-674C-776ACA4EBBC4}"/>
              </a:ext>
            </a:extLst>
          </p:cNvPr>
          <p:cNvGraphicFramePr>
            <a:graphicFrameLocks noGrp="1"/>
          </p:cNvGraphicFramePr>
          <p:nvPr>
            <p:ph idx="1"/>
            <p:extLst>
              <p:ext uri="{D42A27DB-BD31-4B8C-83A1-F6EECF244321}">
                <p14:modId xmlns:p14="http://schemas.microsoft.com/office/powerpoint/2010/main" val="1644327896"/>
              </p:ext>
            </p:extLst>
          </p:nvPr>
        </p:nvGraphicFramePr>
        <p:xfrm>
          <a:off x="1239974" y="2261480"/>
          <a:ext cx="9987975" cy="4178944"/>
        </p:xfrm>
        <a:graphic>
          <a:graphicData uri="http://schemas.openxmlformats.org/drawingml/2006/table">
            <a:tbl>
              <a:tblPr firstRow="1" bandRow="1">
                <a:noFill/>
                <a:tableStyleId>{5C22544A-7EE6-4342-B048-85BDC9FD1C3A}</a:tableStyleId>
              </a:tblPr>
              <a:tblGrid>
                <a:gridCol w="4798429">
                  <a:extLst>
                    <a:ext uri="{9D8B030D-6E8A-4147-A177-3AD203B41FA5}">
                      <a16:colId xmlns:a16="http://schemas.microsoft.com/office/drawing/2014/main" val="268139889"/>
                    </a:ext>
                  </a:extLst>
                </a:gridCol>
                <a:gridCol w="5189546">
                  <a:extLst>
                    <a:ext uri="{9D8B030D-6E8A-4147-A177-3AD203B41FA5}">
                      <a16:colId xmlns:a16="http://schemas.microsoft.com/office/drawing/2014/main" val="1541146211"/>
                    </a:ext>
                  </a:extLst>
                </a:gridCol>
              </a:tblGrid>
              <a:tr h="512337">
                <a:tc>
                  <a:txBody>
                    <a:bodyPr/>
                    <a:lstStyle/>
                    <a:p>
                      <a:r>
                        <a:rPr lang="en-US" sz="2400" b="1" cap="none" spc="0" dirty="0" err="1">
                          <a:solidFill>
                            <a:schemeClr val="tx1"/>
                          </a:solidFill>
                          <a:latin typeface="Nirmala UI" panose="020B0502040204020203" pitchFamily="34" charset="0"/>
                          <a:ea typeface="Nirmala UI" panose="020B0502040204020203" pitchFamily="34" charset="0"/>
                          <a:cs typeface="Nirmala UI" panose="020B0502040204020203" pitchFamily="34" charset="0"/>
                        </a:rPr>
                        <a:t>लक्षण</a:t>
                      </a:r>
                      <a:r>
                        <a:rPr lang="en-US" sz="2400" b="1"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p>
                  </a:txBody>
                  <a:tcPr marL="0" marR="68009" marT="27204" marB="204028">
                    <a:lnL w="12700" cmpd="sng">
                      <a:noFill/>
                    </a:lnL>
                    <a:lnR w="12700" cmpd="sng">
                      <a:noFill/>
                    </a:lnR>
                    <a:lnT w="28575" cap="flat" cmpd="sng" algn="ctr">
                      <a:solidFill>
                        <a:schemeClr val="tx1"/>
                      </a:solidFill>
                      <a:prstDash val="solid"/>
                    </a:lnT>
                    <a:lnB w="38100" cmpd="sng">
                      <a:noFill/>
                    </a:lnB>
                    <a:noFill/>
                  </a:tcPr>
                </a:tc>
                <a:tc>
                  <a:txBody>
                    <a:bodyPr/>
                    <a:lstStyle/>
                    <a:p>
                      <a:r>
                        <a:rPr lang="hi-IN" sz="2400" b="1"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अॅनिमिया</a:t>
                      </a:r>
                      <a:r>
                        <a:rPr lang="en-US" sz="2400" b="1"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mr-IN" sz="2400" b="1"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चे लक्षण आहे का </a:t>
                      </a:r>
                      <a:r>
                        <a:rPr lang="en-US" sz="2400" b="1"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2400" b="1"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mr-IN" sz="2400" b="1"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 </a:t>
                      </a:r>
                      <a:r>
                        <a:rPr lang="hi-IN" sz="2400" b="1"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/ना</a:t>
                      </a:r>
                      <a:r>
                        <a:rPr lang="mr-IN" sz="2400" b="1"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 </a:t>
                      </a:r>
                      <a:r>
                        <a:rPr lang="hi-IN" sz="2400" b="1"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endParaRPr lang="en-US" sz="2400" b="1"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txBody>
                  <a:tcPr marL="0" marR="68009" marT="27204" marB="204028">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482591175"/>
                  </a:ext>
                </a:extLst>
              </a:tr>
              <a:tr h="512337">
                <a:tc>
                  <a:txBody>
                    <a:bodyPr/>
                    <a:lstStyle/>
                    <a:p>
                      <a:r>
                        <a:rPr lang="mr-IN"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मळमळ होणे </a:t>
                      </a:r>
                      <a:endParaRPr lang="en-US"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txBody>
                  <a:tcPr marL="0" marR="68009" marT="27204" marB="204028">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r>
                        <a:rPr lang="mr-IN"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नाही </a:t>
                      </a:r>
                      <a:endParaRPr lang="en-US"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txBody>
                  <a:tcPr marL="0" marR="68009" marT="27204" marB="204028">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340800904"/>
                  </a:ext>
                </a:extLst>
              </a:tr>
              <a:tr h="512337">
                <a:tc>
                  <a:txBody>
                    <a:bodyPr/>
                    <a:lstStyle/>
                    <a:p>
                      <a:r>
                        <a:rPr lang="mr-IN"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खेळता खेळता धाप लागणे/श्वास फुलणे </a:t>
                      </a:r>
                      <a:endParaRPr lang="en-US"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txBody>
                  <a:tcPr marL="0" marR="68009" marT="27204" marB="20402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mr-IN"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 </a:t>
                      </a:r>
                      <a:r>
                        <a:rPr lang="en-US"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p>
                  </a:txBody>
                  <a:tcPr marL="0" marR="68009" marT="27204" marB="20402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891970090"/>
                  </a:ext>
                </a:extLst>
              </a:tr>
              <a:tr h="512337">
                <a:tc>
                  <a:txBody>
                    <a:bodyPr/>
                    <a:lstStyle/>
                    <a:p>
                      <a:r>
                        <a:rPr lang="mr-IN"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अभ्यासात मन न लागणे </a:t>
                      </a:r>
                      <a:endParaRPr lang="en-US"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txBody>
                  <a:tcPr marL="0" marR="68009" marT="27204" marB="204028">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mr-IN"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 </a:t>
                      </a:r>
                      <a:r>
                        <a:rPr lang="en-US"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p>
                  </a:txBody>
                  <a:tcPr marL="0" marR="68009" marT="27204" marB="204028">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3549652663"/>
                  </a:ext>
                </a:extLst>
              </a:tr>
              <a:tr h="512337">
                <a:tc>
                  <a:txBody>
                    <a:bodyPr/>
                    <a:lstStyle/>
                    <a:p>
                      <a:r>
                        <a:rPr lang="mr-IN"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डोळ्यात अंधुक दिसू लागणे </a:t>
                      </a:r>
                      <a:endParaRPr lang="en-US"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txBody>
                  <a:tcPr marL="0" marR="68009" marT="27204" marB="20402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mr-IN"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नाही </a:t>
                      </a:r>
                      <a:endParaRPr lang="en-US"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txBody>
                  <a:tcPr marL="0" marR="68009" marT="27204" marB="20402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764830078"/>
                  </a:ext>
                </a:extLst>
              </a:tr>
              <a:tr h="512337">
                <a:tc>
                  <a:txBody>
                    <a:bodyPr/>
                    <a:lstStyle/>
                    <a:p>
                      <a:r>
                        <a:rPr lang="mr-IN"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नेहमी खूप भूक लागणे </a:t>
                      </a:r>
                      <a:endParaRPr lang="en-US"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txBody>
                  <a:tcPr marL="0" marR="68009" marT="27204" marB="204028">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mr-IN"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नाही </a:t>
                      </a:r>
                      <a:endParaRPr lang="en-US"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txBody>
                  <a:tcPr marL="0" marR="68009" marT="27204" marB="204028">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3387885185"/>
                  </a:ext>
                </a:extLst>
              </a:tr>
              <a:tr h="512337">
                <a:tc>
                  <a:txBody>
                    <a:bodyPr/>
                    <a:lstStyle/>
                    <a:p>
                      <a:r>
                        <a:rPr lang="en-US" sz="2400" cap="none" spc="0" dirty="0" err="1">
                          <a:solidFill>
                            <a:schemeClr val="tx1"/>
                          </a:solidFill>
                          <a:latin typeface="Nirmala UI" panose="020B0502040204020203" pitchFamily="34" charset="0"/>
                          <a:ea typeface="Nirmala UI" panose="020B0502040204020203" pitchFamily="34" charset="0"/>
                          <a:cs typeface="Nirmala UI" panose="020B0502040204020203" pitchFamily="34" charset="0"/>
                        </a:rPr>
                        <a:t>चक्कर</a:t>
                      </a:r>
                      <a:r>
                        <a:rPr lang="en-US"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mr-IN"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येणे </a:t>
                      </a:r>
                      <a:endParaRPr lang="en-US"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txBody>
                  <a:tcPr marL="0" marR="68009" marT="27204" marB="20402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mr-IN"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 </a:t>
                      </a:r>
                      <a:endParaRPr lang="en-US" sz="2400" cap="none"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txBody>
                  <a:tcPr marL="0" marR="68009" marT="27204" marB="20402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036411867"/>
                  </a:ext>
                </a:extLst>
              </a:tr>
            </a:tbl>
          </a:graphicData>
        </a:graphic>
      </p:graphicFrame>
      <p:sp>
        <p:nvSpPr>
          <p:cNvPr id="3" name="Frame 2">
            <a:extLst>
              <a:ext uri="{FF2B5EF4-FFF2-40B4-BE49-F238E27FC236}">
                <a16:creationId xmlns:a16="http://schemas.microsoft.com/office/drawing/2014/main" id="{1FE4FEF0-A103-AF96-CAD7-453724833F27}"/>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1">
            <a:extLst>
              <a:ext uri="{FF2B5EF4-FFF2-40B4-BE49-F238E27FC236}">
                <a16:creationId xmlns:a16="http://schemas.microsoft.com/office/drawing/2014/main" id="{B359F4DD-6FFD-E947-1DC4-F268ECC4E28B}"/>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18</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15710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A73018-A327-7A48-9B14-9E0A6CD5A287}"/>
              </a:ext>
            </a:extLst>
          </p:cNvPr>
          <p:cNvPicPr>
            <a:picLocks noChangeAspect="1"/>
          </p:cNvPicPr>
          <p:nvPr/>
        </p:nvPicPr>
        <p:blipFill rotWithShape="1">
          <a:blip r:embed="rId2"/>
          <a:srcRect l="1" r="62658"/>
          <a:stretch/>
        </p:blipFill>
        <p:spPr>
          <a:xfrm>
            <a:off x="4045485" y="559936"/>
            <a:ext cx="3538496" cy="3680586"/>
          </a:xfrm>
          <a:prstGeom prst="roundRect">
            <a:avLst/>
          </a:prstGeom>
          <a:ln>
            <a:noFill/>
          </a:ln>
          <a:effectLst>
            <a:outerShdw blurRad="292100" dist="139700" dir="2700000" algn="tl" rotWithShape="0">
              <a:srgbClr val="333333">
                <a:alpha val="65000"/>
              </a:srgbClr>
            </a:outerShdw>
          </a:effectLst>
        </p:spPr>
      </p:pic>
      <p:sp>
        <p:nvSpPr>
          <p:cNvPr id="8" name="Title 7">
            <a:extLst>
              <a:ext uri="{FF2B5EF4-FFF2-40B4-BE49-F238E27FC236}">
                <a16:creationId xmlns:a16="http://schemas.microsoft.com/office/drawing/2014/main" id="{4B9C172B-0463-CFF0-F435-B62E3A911B64}"/>
              </a:ext>
            </a:extLst>
          </p:cNvPr>
          <p:cNvSpPr>
            <a:spLocks noGrp="1"/>
          </p:cNvSpPr>
          <p:nvPr>
            <p:ph type="title"/>
          </p:nvPr>
        </p:nvSpPr>
        <p:spPr>
          <a:xfrm>
            <a:off x="838200" y="4421943"/>
            <a:ext cx="10515600" cy="1668892"/>
          </a:xfrm>
        </p:spPr>
        <p:txBody>
          <a:bodyPr/>
          <a:lstStyle/>
          <a:p>
            <a:pPr algn="ctr"/>
            <a:r>
              <a:rPr lang="hi-IN" dirty="0">
                <a:latin typeface="Nirmala UI" panose="020B0502040204020203" pitchFamily="34" charset="0"/>
                <a:ea typeface="Nirmala UI" panose="020B0502040204020203" pitchFamily="34" charset="0"/>
                <a:cs typeface="Nirmala UI" panose="020B0502040204020203" pitchFamily="34" charset="0"/>
              </a:rPr>
              <a:t>अॅनिमिया</a:t>
            </a:r>
            <a:r>
              <a:rPr lang="mr-IN" dirty="0">
                <a:latin typeface="Nirmala UI" panose="020B0502040204020203" pitchFamily="34" charset="0"/>
                <a:ea typeface="Nirmala UI" panose="020B0502040204020203" pitchFamily="34" charset="0"/>
                <a:cs typeface="Nirmala UI" panose="020B0502040204020203" pitchFamily="34" charset="0"/>
              </a:rPr>
              <a:t>चा प्रतिबंध  कसा करावा </a:t>
            </a:r>
            <a:r>
              <a:rPr lang="hi-IN" dirty="0">
                <a:latin typeface="Nirmala UI" panose="020B0502040204020203" pitchFamily="34" charset="0"/>
                <a:ea typeface="Nirmala UI" panose="020B0502040204020203" pitchFamily="34" charset="0"/>
                <a:cs typeface="Nirmala UI" panose="020B0502040204020203" pitchFamily="34" charset="0"/>
              </a:rPr>
              <a:t>?</a:t>
            </a:r>
            <a:r>
              <a:rPr lang="hi-IN" dirty="0"/>
              <a:t> </a:t>
            </a:r>
            <a:endParaRPr lang="en-US" dirty="0"/>
          </a:p>
        </p:txBody>
      </p:sp>
      <p:sp>
        <p:nvSpPr>
          <p:cNvPr id="2" name="Frame 1">
            <a:extLst>
              <a:ext uri="{FF2B5EF4-FFF2-40B4-BE49-F238E27FC236}">
                <a16:creationId xmlns:a16="http://schemas.microsoft.com/office/drawing/2014/main" id="{7AABD53A-3D45-C762-9BF4-9CCB05F464BE}"/>
              </a:ext>
            </a:extLst>
          </p:cNvPr>
          <p:cNvSpPr/>
          <p:nvPr/>
        </p:nvSpPr>
        <p:spPr>
          <a:xfrm>
            <a:off x="0" y="0"/>
            <a:ext cx="12192000" cy="6858000"/>
          </a:xfrm>
          <a:prstGeom prst="frame">
            <a:avLst>
              <a:gd name="adj1" fmla="val 6458"/>
            </a:avLst>
          </a:prstGeom>
          <a:gradFill>
            <a:gsLst>
              <a:gs pos="0">
                <a:schemeClr val="bg1"/>
              </a:gs>
              <a:gs pos="63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391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334644"/>
            <a:ext cx="10509504" cy="1076914"/>
          </a:xfrm>
        </p:spPr>
        <p:txBody>
          <a:bodyPr anchor="ctr">
            <a:normAutofit/>
          </a:bodyPr>
          <a:lstStyle/>
          <a:p>
            <a:r>
              <a:rPr lang="en-IN" sz="4000" dirty="0" err="1">
                <a:latin typeface="Nirmala UI" panose="020B0502040204020203" pitchFamily="34" charset="0"/>
                <a:ea typeface="Nirmala UI" panose="020B0502040204020203" pitchFamily="34" charset="0"/>
                <a:cs typeface="Nirmala UI" panose="020B0502040204020203" pitchFamily="34" charset="0"/>
              </a:rPr>
              <a:t>स्वागत</a:t>
            </a:r>
            <a:r>
              <a:rPr lang="en-IN" sz="4000" dirty="0">
                <a:latin typeface="Nirmala UI" panose="020B0502040204020203" pitchFamily="34" charset="0"/>
                <a:ea typeface="Nirmala UI" panose="020B0502040204020203" pitchFamily="34" charset="0"/>
                <a:cs typeface="Nirmala UI" panose="020B0502040204020203" pitchFamily="34" charset="0"/>
              </a:rPr>
              <a:t> </a:t>
            </a:r>
            <a:r>
              <a:rPr lang="mr-IN" sz="4000" dirty="0">
                <a:latin typeface="Nirmala UI" panose="020B0502040204020203" pitchFamily="34" charset="0"/>
                <a:ea typeface="Nirmala UI" panose="020B0502040204020203" pitchFamily="34" charset="0"/>
                <a:cs typeface="Nirmala UI" panose="020B0502040204020203" pitchFamily="34" charset="0"/>
              </a:rPr>
              <a:t>आहे </a:t>
            </a:r>
            <a:r>
              <a:rPr lang="hi-IN" sz="4000" dirty="0">
                <a:latin typeface="Nirmala UI" panose="020B0502040204020203" pitchFamily="34" charset="0"/>
                <a:ea typeface="Nirmala UI" panose="020B0502040204020203" pitchFamily="34" charset="0"/>
                <a:cs typeface="Nirmala UI" panose="020B0502040204020203" pitchFamily="34" charset="0"/>
              </a:rPr>
              <a:t>: करमचंद </a:t>
            </a:r>
            <a:r>
              <a:rPr lang="mr-IN" sz="4000" dirty="0">
                <a:latin typeface="Nirmala UI" panose="020B0502040204020203" pitchFamily="34" charset="0"/>
                <a:ea typeface="Nirmala UI" panose="020B0502040204020203" pitchFamily="34" charset="0"/>
                <a:cs typeface="Nirmala UI" panose="020B0502040204020203" pitchFamily="34" charset="0"/>
              </a:rPr>
              <a:t>ची मदत करू या</a:t>
            </a:r>
            <a:endParaRPr lang="en-IN" sz="400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Content Placeholder 3" descr="Detective Free Stock Vectors"/>
          <p:cNvPicPr>
            <a:picLocks/>
          </p:cNvPicPr>
          <p:nvPr/>
        </p:nvPicPr>
        <p:blipFill rotWithShape="1">
          <a:blip r:embed="rId2" cstate="print">
            <a:extLst>
              <a:ext uri="{28A0092B-C50C-407E-A947-70E740481C1C}">
                <a14:useLocalDpi xmlns:a14="http://schemas.microsoft.com/office/drawing/2010/main" val="0"/>
              </a:ext>
            </a:extLst>
          </a:blip>
          <a:srcRect l="23170" t="4268" r="23171" b="6403"/>
          <a:stretch/>
        </p:blipFill>
        <p:spPr bwMode="auto">
          <a:xfrm>
            <a:off x="618168" y="2538091"/>
            <a:ext cx="1160813" cy="1636456"/>
          </a:xfrm>
          <a:prstGeom prst="rect">
            <a:avLst/>
          </a:prstGeom>
          <a:noFill/>
          <a:ln>
            <a:noFill/>
          </a:ln>
          <a:extLst>
            <a:ext uri="{53640926-AAD7-44D8-BBD7-CCE9431645EC}">
              <a14:shadowObscured xmlns:a14="http://schemas.microsoft.com/office/drawing/2010/main"/>
            </a:ext>
          </a:extLst>
        </p:spPr>
      </p:pic>
      <p:sp>
        <p:nvSpPr>
          <p:cNvPr id="5" name="Text Box 6"/>
          <p:cNvSpPr txBox="1"/>
          <p:nvPr/>
        </p:nvSpPr>
        <p:spPr>
          <a:xfrm>
            <a:off x="2029907" y="2946334"/>
            <a:ext cx="1254626" cy="620710"/>
          </a:xfrm>
          <a:prstGeom prst="roundRect">
            <a:avLst>
              <a:gd name="adj" fmla="val 36708"/>
            </a:avLst>
          </a:prstGeom>
          <a:solidFill>
            <a:srgbClr val="70AD47"/>
          </a:solidFill>
          <a:ln w="12700" cap="flat" cmpd="sng" algn="ctr">
            <a:solidFill>
              <a:srgbClr val="70AD47">
                <a:shade val="15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749808">
              <a:lnSpc>
                <a:spcPct val="107000"/>
              </a:lnSpc>
              <a:spcAft>
                <a:spcPts val="656"/>
              </a:spcAft>
            </a:pPr>
            <a:r>
              <a:rPr lang="en-IN" sz="1476" kern="1200">
                <a:solidFill>
                  <a:schemeClr val="tx1"/>
                </a:solidFill>
                <a:latin typeface="Calibri" panose="020F0502020204030204" pitchFamily="34" charset="0"/>
                <a:ea typeface="+mn-ea"/>
                <a:cs typeface="Mangal" panose="02040503050203030202" pitchFamily="18" charset="0"/>
              </a:rPr>
              <a:t>rain</a:t>
            </a:r>
            <a:r>
              <a:rPr lang="hi-IN" sz="1476" kern="1200">
                <a:solidFill>
                  <a:schemeClr val="tx1"/>
                </a:solidFill>
                <a:latin typeface="Calibri" panose="020F0502020204030204" pitchFamily="34" charset="0"/>
                <a:ea typeface="+mn-ea"/>
                <a:cs typeface="Mangal" panose="02040503050203030202" pitchFamily="18" charset="0"/>
              </a:rPr>
              <a:t> + </a:t>
            </a:r>
            <a:r>
              <a:rPr lang="en-IN" sz="1476" kern="1200">
                <a:solidFill>
                  <a:schemeClr val="tx1"/>
                </a:solidFill>
                <a:latin typeface="Calibri" panose="020F0502020204030204" pitchFamily="34" charset="0"/>
                <a:ea typeface="+mn-ea"/>
                <a:cs typeface="Mangal" panose="02040503050203030202" pitchFamily="18" charset="0"/>
              </a:rPr>
              <a:t>fall</a:t>
            </a:r>
            <a:r>
              <a:rPr lang="hi-IN" sz="1476" kern="1200">
                <a:solidFill>
                  <a:schemeClr val="tx1"/>
                </a:solidFill>
                <a:latin typeface="Calibri" panose="020F0502020204030204" pitchFamily="34" charset="0"/>
                <a:ea typeface="+mn-ea"/>
                <a:cs typeface="Mangal" panose="02040503050203030202" pitchFamily="18" charset="0"/>
              </a:rPr>
              <a:t> </a:t>
            </a:r>
            <a:endParaRPr lang="en-IN">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17" name="TextBox 5">
            <a:extLst>
              <a:ext uri="{FF2B5EF4-FFF2-40B4-BE49-F238E27FC236}">
                <a16:creationId xmlns:a16="http://schemas.microsoft.com/office/drawing/2014/main" id="{B73C3ADF-173C-993A-27D4-44E65EE1D9A0}"/>
              </a:ext>
            </a:extLst>
          </p:cNvPr>
          <p:cNvGraphicFramePr/>
          <p:nvPr>
            <p:extLst>
              <p:ext uri="{D42A27DB-BD31-4B8C-83A1-F6EECF244321}">
                <p14:modId xmlns:p14="http://schemas.microsoft.com/office/powerpoint/2010/main" val="461614343"/>
              </p:ext>
            </p:extLst>
          </p:nvPr>
        </p:nvGraphicFramePr>
        <p:xfrm>
          <a:off x="3535459" y="1737360"/>
          <a:ext cx="7354914" cy="493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ame 2">
            <a:extLst>
              <a:ext uri="{FF2B5EF4-FFF2-40B4-BE49-F238E27FC236}">
                <a16:creationId xmlns:a16="http://schemas.microsoft.com/office/drawing/2014/main" id="{88E9A199-F36E-87AB-41BF-9FFF112D54B0}"/>
              </a:ext>
            </a:extLst>
          </p:cNvPr>
          <p:cNvSpPr/>
          <p:nvPr/>
        </p:nvSpPr>
        <p:spPr>
          <a:xfrm>
            <a:off x="0" y="0"/>
            <a:ext cx="12192000" cy="6858000"/>
          </a:xfrm>
          <a:prstGeom prst="frame">
            <a:avLst>
              <a:gd name="adj1" fmla="val 2083"/>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6631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F97B-7A76-625B-420D-78A2C651B28D}"/>
              </a:ext>
            </a:extLst>
          </p:cNvPr>
          <p:cNvSpPr>
            <a:spLocks noGrp="1"/>
          </p:cNvSpPr>
          <p:nvPr>
            <p:ph type="title"/>
          </p:nvPr>
        </p:nvSpPr>
        <p:spPr>
          <a:xfrm>
            <a:off x="1043631" y="809898"/>
            <a:ext cx="10173010" cy="1554480"/>
          </a:xfrm>
        </p:spPr>
        <p:txBody>
          <a:bodyPr anchor="ctr">
            <a:normAutofit/>
          </a:bodyPr>
          <a:lstStyle/>
          <a:p>
            <a:r>
              <a:rPr lang="hi-IN" sz="4800" dirty="0">
                <a:latin typeface="Nirmala UI" panose="020B0502040204020203" pitchFamily="34" charset="0"/>
                <a:ea typeface="Nirmala UI" panose="020B0502040204020203" pitchFamily="34" charset="0"/>
                <a:cs typeface="Nirmala UI" panose="020B0502040204020203" pitchFamily="34" charset="0"/>
              </a:rPr>
              <a:t>अॅनिमिया</a:t>
            </a:r>
            <a:r>
              <a:rPr lang="mr-IN" sz="4800" dirty="0">
                <a:latin typeface="Nirmala UI" panose="020B0502040204020203" pitchFamily="34" charset="0"/>
                <a:ea typeface="Nirmala UI" panose="020B0502040204020203" pitchFamily="34" charset="0"/>
                <a:cs typeface="Nirmala UI" panose="020B0502040204020203" pitchFamily="34" charset="0"/>
              </a:rPr>
              <a:t>ची </a:t>
            </a:r>
            <a:r>
              <a:rPr lang="en-US" sz="4800" dirty="0">
                <a:latin typeface="Nirmala UI" panose="020B0502040204020203" pitchFamily="34" charset="0"/>
                <a:ea typeface="Nirmala UI" panose="020B0502040204020203" pitchFamily="34" charset="0"/>
                <a:cs typeface="Nirmala UI" panose="020B0502040204020203" pitchFamily="34" charset="0"/>
              </a:rPr>
              <a:t> </a:t>
            </a:r>
            <a:r>
              <a:rPr lang="en-US" sz="4800" dirty="0" err="1">
                <a:latin typeface="Nirmala UI" panose="020B0502040204020203" pitchFamily="34" charset="0"/>
                <a:ea typeface="Nirmala UI" panose="020B0502040204020203" pitchFamily="34" charset="0"/>
                <a:cs typeface="Nirmala UI" panose="020B0502040204020203" pitchFamily="34" charset="0"/>
              </a:rPr>
              <a:t>कार</a:t>
            </a:r>
            <a:r>
              <a:rPr lang="mr-IN" sz="4800" dirty="0">
                <a:latin typeface="Nirmala UI" panose="020B0502040204020203" pitchFamily="34" charset="0"/>
                <a:ea typeface="Nirmala UI" panose="020B0502040204020203" pitchFamily="34" charset="0"/>
                <a:cs typeface="Nirmala UI" panose="020B0502040204020203" pitchFamily="34" charset="0"/>
              </a:rPr>
              <a:t>णे </a:t>
            </a:r>
            <a:r>
              <a:rPr lang="en-US" sz="4800" dirty="0">
                <a:latin typeface="Nirmala UI" panose="020B0502040204020203" pitchFamily="34" charset="0"/>
                <a:ea typeface="Nirmala UI" panose="020B0502040204020203" pitchFamily="34" charset="0"/>
                <a:cs typeface="Nirmala UI" panose="020B0502040204020203" pitchFamily="34" charset="0"/>
              </a:rPr>
              <a:t> </a:t>
            </a:r>
          </a:p>
        </p:txBody>
      </p:sp>
      <p:graphicFrame>
        <p:nvGraphicFramePr>
          <p:cNvPr id="5" name="Content Placeholder 2">
            <a:extLst>
              <a:ext uri="{FF2B5EF4-FFF2-40B4-BE49-F238E27FC236}">
                <a16:creationId xmlns:a16="http://schemas.microsoft.com/office/drawing/2014/main" id="{13FFAA29-2864-BAE5-1045-8CD4C54C12F9}"/>
              </a:ext>
            </a:extLst>
          </p:cNvPr>
          <p:cNvGraphicFramePr>
            <a:graphicFrameLocks noGrp="1"/>
          </p:cNvGraphicFramePr>
          <p:nvPr>
            <p:ph idx="1"/>
            <p:extLst>
              <p:ext uri="{D42A27DB-BD31-4B8C-83A1-F6EECF244321}">
                <p14:modId xmlns:p14="http://schemas.microsoft.com/office/powerpoint/2010/main" val="448201427"/>
              </p:ext>
            </p:extLst>
          </p:nvPr>
        </p:nvGraphicFramePr>
        <p:xfrm>
          <a:off x="1043630" y="2754996"/>
          <a:ext cx="10378440" cy="3541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985832A-FAC3-1B3C-9934-E35BF077F370}"/>
              </a:ext>
            </a:extLst>
          </p:cNvPr>
          <p:cNvSpPr txBox="1"/>
          <p:nvPr/>
        </p:nvSpPr>
        <p:spPr>
          <a:xfrm>
            <a:off x="1043630" y="2041212"/>
            <a:ext cx="9123257" cy="707886"/>
          </a:xfrm>
          <a:prstGeom prst="rect">
            <a:avLst/>
          </a:prstGeom>
          <a:noFill/>
        </p:spPr>
        <p:txBody>
          <a:bodyPr wrap="square">
            <a:spAutoFit/>
          </a:bodyPr>
          <a:lstStyle/>
          <a:p>
            <a:r>
              <a:rPr lang="hi-IN" sz="2000" dirty="0">
                <a:latin typeface="Nirmala UI" panose="020B0502040204020203" pitchFamily="34" charset="0"/>
                <a:ea typeface="Nirmala UI" panose="020B0502040204020203" pitchFamily="34" charset="0"/>
                <a:cs typeface="Nirmala UI" panose="020B0502040204020203" pitchFamily="34" charset="0"/>
              </a:rPr>
              <a:t>अॅनिमिया</a:t>
            </a:r>
            <a:r>
              <a:rPr lang="mr-IN" sz="2000" dirty="0">
                <a:latin typeface="Nirmala UI" panose="020B0502040204020203" pitchFamily="34" charset="0"/>
                <a:ea typeface="Nirmala UI" panose="020B0502040204020203" pitchFamily="34" charset="0"/>
                <a:cs typeface="Nirmala UI" panose="020B0502040204020203" pitchFamily="34" charset="0"/>
              </a:rPr>
              <a:t> पासून  बचाव कसा करावा हे जाणून घेण्यापूर्वी आपण त्याची कारणे काय आहेत ते माहित करून घेणे आवश्यक आहे. </a:t>
            </a:r>
            <a:endParaRPr lang="en-US" sz="2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Slide Number Placeholder 1">
            <a:extLst>
              <a:ext uri="{FF2B5EF4-FFF2-40B4-BE49-F238E27FC236}">
                <a16:creationId xmlns:a16="http://schemas.microsoft.com/office/drawing/2014/main" id="{3B5B63D3-CBE2-FA28-2339-C01EE1C35D9E}"/>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20</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8310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9908-3382-F74B-2837-75961C166CC1}"/>
              </a:ext>
            </a:extLst>
          </p:cNvPr>
          <p:cNvSpPr>
            <a:spLocks noGrp="1"/>
          </p:cNvSpPr>
          <p:nvPr>
            <p:ph type="title"/>
          </p:nvPr>
        </p:nvSpPr>
        <p:spPr>
          <a:xfrm>
            <a:off x="625549" y="2464179"/>
            <a:ext cx="3411071" cy="3047235"/>
          </a:xfrm>
          <a:solidFill>
            <a:schemeClr val="bg1"/>
          </a:solidFill>
          <a:effectLst>
            <a:outerShdw blurRad="63500" dist="38100" dir="2700000" sx="101000" sy="101000" algn="tl" rotWithShape="0">
              <a:schemeClr val="bg2">
                <a:lumMod val="75000"/>
                <a:alpha val="37000"/>
              </a:schemeClr>
            </a:outerShdw>
          </a:effectLst>
        </p:spPr>
        <p:txBody>
          <a:bodyPr anchor="ctr">
            <a:normAutofit/>
          </a:bodyPr>
          <a:lstStyle/>
          <a:p>
            <a:pPr algn="ctr"/>
            <a:r>
              <a:rPr lang="mr-IN" sz="3600" dirty="0">
                <a:latin typeface="Times New Roman" panose="02020603050405020304" pitchFamily="18" charset="0"/>
                <a:ea typeface="Times New Roman" panose="02020603050405020304" pitchFamily="18" charset="0"/>
                <a:cs typeface="Nirmala UI" panose="020B0502040204020203" pitchFamily="34" charset="0"/>
              </a:rPr>
              <a:t>लोहाच्या कमतरतेने होणारा </a:t>
            </a:r>
            <a:r>
              <a:rPr lang="hi-IN" sz="3600" dirty="0">
                <a:latin typeface="Times New Roman" panose="02020603050405020304" pitchFamily="18" charset="0"/>
                <a:ea typeface="Times New Roman" panose="02020603050405020304" pitchFamily="18" charset="0"/>
                <a:cs typeface="Nirmala UI" panose="020B0502040204020203" pitchFamily="34" charset="0"/>
              </a:rPr>
              <a:t>अॅनिमिया</a:t>
            </a:r>
            <a:endParaRPr lang="en-US" sz="3600" dirty="0">
              <a:ln w="0"/>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A77948FA-CF56-8768-E175-F84DA9217CA0}"/>
              </a:ext>
            </a:extLst>
          </p:cNvPr>
          <p:cNvSpPr>
            <a:spLocks noGrp="1"/>
          </p:cNvSpPr>
          <p:nvPr>
            <p:ph idx="1"/>
          </p:nvPr>
        </p:nvSpPr>
        <p:spPr>
          <a:xfrm>
            <a:off x="4176243" y="571962"/>
            <a:ext cx="7390207" cy="5560828"/>
          </a:xfrm>
        </p:spPr>
        <p:txBody>
          <a:bodyPr>
            <a:noAutofit/>
          </a:bodyPr>
          <a:lstStyle/>
          <a:p>
            <a:pPr marL="0" indent="0">
              <a:buNone/>
            </a:pPr>
            <a:r>
              <a:rPr lang="hi-IN" sz="2800" b="1" dirty="0">
                <a:latin typeface="Times New Roman" panose="02020603050405020304" pitchFamily="18" charset="0"/>
                <a:ea typeface="Times New Roman" panose="02020603050405020304" pitchFamily="18" charset="0"/>
                <a:cs typeface="Nirmala UI" panose="020B0502040204020203" pitchFamily="34" charset="0"/>
              </a:rPr>
              <a:t>पोषण संबंधी और गैर-पोषण संबंधी अॅनिमिया </a:t>
            </a:r>
          </a:p>
          <a:p>
            <a:pPr marL="0" indent="0">
              <a:buNone/>
            </a:pPr>
            <a:endParaRPr lang="hi-IN" sz="2400" b="1" dirty="0">
              <a:latin typeface="Times New Roman" panose="02020603050405020304" pitchFamily="18" charset="0"/>
              <a:ea typeface="Times New Roman" panose="02020603050405020304" pitchFamily="18" charset="0"/>
              <a:cs typeface="Nirmala UI" panose="020B0502040204020203" pitchFamily="34" charset="0"/>
            </a:endParaRPr>
          </a:p>
          <a:p>
            <a:pPr marL="0" indent="0">
              <a:buNone/>
            </a:pPr>
            <a:r>
              <a:rPr lang="hi-IN" sz="2400" b="1" dirty="0">
                <a:latin typeface="Times New Roman" panose="02020603050405020304" pitchFamily="18" charset="0"/>
                <a:ea typeface="Times New Roman" panose="02020603050405020304" pitchFamily="18" charset="0"/>
                <a:cs typeface="Nirmala UI" panose="020B0502040204020203" pitchFamily="34" charset="0"/>
              </a:rPr>
              <a:t>पोषण संबंधी अॅनिमिया </a:t>
            </a:r>
          </a:p>
          <a:p>
            <a:pPr marL="342900" marR="0" lvl="0" indent="-342900" algn="just">
              <a:lnSpc>
                <a:spcPct val="150000"/>
              </a:lnSpc>
              <a:spcBef>
                <a:spcPts val="0"/>
              </a:spcBef>
              <a:spcAft>
                <a:spcPts val="0"/>
              </a:spcAft>
              <a:buFont typeface="Mangal" panose="02040503050203030202" pitchFamily="18" charset="0"/>
              <a:buChar char="•"/>
            </a:pPr>
            <a:r>
              <a:rPr lang="en-IN" sz="1800" dirty="0" err="1">
                <a:effectLst/>
                <a:highlight>
                  <a:srgbClr val="FFFF00"/>
                </a:highlight>
                <a:latin typeface="Nirmala UI" panose="020B0502040204020203" pitchFamily="34" charset="0"/>
                <a:ea typeface="Calibri" panose="020F0502020204030204" pitchFamily="34" charset="0"/>
              </a:rPr>
              <a:t>रोजच्या</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जेवणात</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कमी</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प्रमाणात</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लोह</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आयर्न</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असलेले</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पदार्थ</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खाणे</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जसे</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वडापाव</a:t>
            </a:r>
            <a:r>
              <a:rPr lang="en-US" sz="1800" b="1"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नुडल्स</a:t>
            </a:r>
            <a:r>
              <a:rPr lang="en-US" sz="1800" b="1"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रस्त्यावरचे</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पदार्थ</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हवाबंद</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पाकिटात</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मिळणारे</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पदार्थ</a:t>
            </a:r>
            <a:r>
              <a:rPr lang="en-IN" sz="1800" dirty="0">
                <a:effectLst/>
                <a:highlight>
                  <a:srgbClr val="FFFF00"/>
                </a:highlight>
                <a:latin typeface="Nirmala UI" panose="020B0502040204020203" pitchFamily="34" charset="0"/>
                <a:ea typeface="Calibri" panose="020F0502020204030204" pitchFamily="34" charset="0"/>
              </a:rPr>
              <a:t> </a:t>
            </a:r>
            <a:endParaRPr lang="en-IN" sz="1800" dirty="0">
              <a:effectLst/>
              <a:latin typeface="Times New Roman" panose="02020603050405020304" pitchFamily="18" charset="0"/>
              <a:ea typeface="Calibri" panose="020F0502020204030204" pitchFamily="34" charset="0"/>
            </a:endParaRPr>
          </a:p>
          <a:p>
            <a:pPr marL="342900" marR="0" lvl="0" indent="-342900" algn="just">
              <a:lnSpc>
                <a:spcPct val="150000"/>
              </a:lnSpc>
              <a:spcBef>
                <a:spcPts val="0"/>
              </a:spcBef>
              <a:spcAft>
                <a:spcPts val="0"/>
              </a:spcAft>
              <a:buFont typeface="Mangal" panose="02040503050203030202" pitchFamily="18" charset="0"/>
              <a:buChar char="•"/>
            </a:pPr>
            <a:r>
              <a:rPr lang="en-IN" sz="1800" dirty="0" err="1">
                <a:effectLst/>
                <a:highlight>
                  <a:srgbClr val="FFFF00"/>
                </a:highlight>
                <a:latin typeface="Nirmala UI" panose="020B0502040204020203" pitchFamily="34" charset="0"/>
                <a:ea typeface="Calibri" panose="020F0502020204030204" pitchFamily="34" charset="0"/>
              </a:rPr>
              <a:t>असंतुलित</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भोजन</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संतुलित</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आणि</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पौष्टिक</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आहाराविषयी</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माहिती</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नसणे</a:t>
            </a:r>
            <a:r>
              <a:rPr lang="en-IN" sz="1800" dirty="0">
                <a:effectLst/>
                <a:highlight>
                  <a:srgbClr val="FFFF00"/>
                </a:highlight>
                <a:latin typeface="Nirmala UI" panose="020B0502040204020203" pitchFamily="34" charset="0"/>
                <a:ea typeface="Calibri" panose="020F0502020204030204" pitchFamily="34" charset="0"/>
              </a:rPr>
              <a:t> </a:t>
            </a:r>
            <a:endParaRPr lang="en-IN" sz="1800" dirty="0">
              <a:effectLst/>
              <a:latin typeface="Times New Roman" panose="02020603050405020304" pitchFamily="18" charset="0"/>
              <a:ea typeface="Calibri" panose="020F0502020204030204" pitchFamily="34" charset="0"/>
            </a:endParaRPr>
          </a:p>
          <a:p>
            <a:pPr marL="0" indent="0">
              <a:lnSpc>
                <a:spcPct val="150000"/>
              </a:lnSpc>
              <a:buNone/>
            </a:pPr>
            <a:endParaRPr lang="hi-IN" sz="2400" b="1" dirty="0">
              <a:latin typeface="Times New Roman" panose="02020603050405020304" pitchFamily="18" charset="0"/>
              <a:ea typeface="Times New Roman" panose="02020603050405020304" pitchFamily="18" charset="0"/>
              <a:cs typeface="Nirmala UI" panose="020B0502040204020203" pitchFamily="34" charset="0"/>
            </a:endParaRPr>
          </a:p>
          <a:p>
            <a:pPr marL="0" indent="0">
              <a:lnSpc>
                <a:spcPct val="150000"/>
              </a:lnSpc>
              <a:buNone/>
            </a:pPr>
            <a:r>
              <a:rPr lang="hi-IN" sz="2400" b="1" dirty="0">
                <a:latin typeface="Times New Roman" panose="02020603050405020304" pitchFamily="18" charset="0"/>
                <a:ea typeface="Times New Roman" panose="02020603050405020304" pitchFamily="18" charset="0"/>
                <a:cs typeface="Nirmala UI" panose="020B0502040204020203" pitchFamily="34" charset="0"/>
              </a:rPr>
              <a:t>गैर-पोषण संबंधी अॅनिमिया </a:t>
            </a:r>
            <a:endParaRPr lang="mr-IN" sz="2400" b="1" dirty="0">
              <a:latin typeface="Times New Roman" panose="02020603050405020304" pitchFamily="18" charset="0"/>
              <a:ea typeface="Times New Roman" panose="02020603050405020304" pitchFamily="18" charset="0"/>
              <a:cs typeface="Nirmala UI" panose="020B0502040204020203" pitchFamily="34" charset="0"/>
            </a:endParaRPr>
          </a:p>
          <a:p>
            <a:pPr marL="342900" indent="-342900">
              <a:lnSpc>
                <a:spcPct val="150000"/>
              </a:lnSpc>
              <a:spcBef>
                <a:spcPts val="0"/>
              </a:spcBef>
              <a:buFont typeface="Mangal" panose="02040503050203030202" pitchFamily="18" charset="0"/>
              <a:buChar char="•"/>
            </a:pPr>
            <a:r>
              <a:rPr lang="en-IN" sz="1800" dirty="0" err="1">
                <a:effectLst/>
                <a:highlight>
                  <a:srgbClr val="FFFF00"/>
                </a:highlight>
                <a:latin typeface="Nirmala UI" panose="020B0502040204020203" pitchFamily="34" charset="0"/>
                <a:ea typeface="Calibri" panose="020F0502020204030204" pitchFamily="34" charset="0"/>
              </a:rPr>
              <a:t>पाळीच्या</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काळात</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होणाऱ्या</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अति</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रक्तस्त्रावाने</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होणारी</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रक्ताची</a:t>
            </a:r>
            <a:r>
              <a:rPr lang="en-IN" sz="1800" dirty="0">
                <a:highlight>
                  <a:srgbClr val="FFFF00"/>
                </a:highlight>
                <a:latin typeface="Nirmala UI" panose="020B0502040204020203" pitchFamily="34" charset="0"/>
                <a:ea typeface="Calibri" panose="020F0502020204030204" pitchFamily="34" charset="0"/>
              </a:rPr>
              <a:t> </a:t>
            </a:r>
            <a:r>
              <a:rPr lang="en-IN" sz="1800" dirty="0" err="1">
                <a:highlight>
                  <a:srgbClr val="FFFF00"/>
                </a:highlight>
                <a:latin typeface="Nirmala UI" panose="020B0502040204020203" pitchFamily="34" charset="0"/>
                <a:ea typeface="Calibri" panose="020F0502020204030204" pitchFamily="34" charset="0"/>
              </a:rPr>
              <a:t>हानी</a:t>
            </a:r>
            <a:endParaRPr lang="mr-IN" sz="1800" dirty="0">
              <a:highlight>
                <a:srgbClr val="FFFF00"/>
              </a:highlight>
              <a:latin typeface="Nirmala UI" panose="020B0502040204020203" pitchFamily="34" charset="0"/>
              <a:ea typeface="Calibri" panose="020F0502020204030204" pitchFamily="34" charset="0"/>
            </a:endParaRPr>
          </a:p>
          <a:p>
            <a:pPr marL="342900" indent="-342900">
              <a:lnSpc>
                <a:spcPct val="150000"/>
              </a:lnSpc>
              <a:spcBef>
                <a:spcPts val="0"/>
              </a:spcBef>
              <a:buFont typeface="Mangal" panose="02040503050203030202" pitchFamily="18" charset="0"/>
              <a:buChar char="•"/>
            </a:pPr>
            <a:r>
              <a:rPr lang="en-IN" sz="1800" dirty="0" err="1">
                <a:highlight>
                  <a:srgbClr val="FFFF00"/>
                </a:highlight>
                <a:latin typeface="Nirmala UI" panose="020B0502040204020203" pitchFamily="34" charset="0"/>
                <a:ea typeface="Calibri" panose="020F0502020204030204" pitchFamily="34" charset="0"/>
              </a:rPr>
              <a:t>मलेरिया</a:t>
            </a:r>
            <a:r>
              <a:rPr lang="en-IN" sz="1800" dirty="0">
                <a:highlight>
                  <a:srgbClr val="FFFF00"/>
                </a:highlight>
                <a:latin typeface="Nirmala UI" panose="020B0502040204020203" pitchFamily="34" charset="0"/>
                <a:ea typeface="Calibri" panose="020F0502020204030204" pitchFamily="34" charset="0"/>
              </a:rPr>
              <a:t> </a:t>
            </a:r>
            <a:r>
              <a:rPr lang="en-IN" sz="1800" dirty="0" err="1">
                <a:highlight>
                  <a:srgbClr val="FFFF00"/>
                </a:highlight>
                <a:latin typeface="Nirmala UI" panose="020B0502040204020203" pitchFamily="34" charset="0"/>
                <a:ea typeface="Calibri" panose="020F0502020204030204" pitchFamily="34" charset="0"/>
              </a:rPr>
              <a:t>आणि</a:t>
            </a:r>
            <a:r>
              <a:rPr lang="en-IN" sz="1800" dirty="0">
                <a:highlight>
                  <a:srgbClr val="FFFF00"/>
                </a:highlight>
                <a:latin typeface="Nirmala UI" panose="020B0502040204020203" pitchFamily="34" charset="0"/>
                <a:ea typeface="Calibri" panose="020F0502020204030204" pitchFamily="34" charset="0"/>
              </a:rPr>
              <a:t> </a:t>
            </a:r>
            <a:r>
              <a:rPr lang="en-IN" sz="1800" dirty="0" err="1">
                <a:highlight>
                  <a:srgbClr val="FFFF00"/>
                </a:highlight>
                <a:latin typeface="Nirmala UI" panose="020B0502040204020203" pitchFamily="34" charset="0"/>
                <a:ea typeface="Calibri" panose="020F0502020204030204" pitchFamily="34" charset="0"/>
              </a:rPr>
              <a:t>डेंगूचे</a:t>
            </a:r>
            <a:r>
              <a:rPr lang="en-IN" sz="1800" dirty="0">
                <a:highlight>
                  <a:srgbClr val="FFFF00"/>
                </a:highlight>
                <a:latin typeface="Nirmala UI" panose="020B0502040204020203" pitchFamily="34" charset="0"/>
                <a:ea typeface="Calibri" panose="020F0502020204030204" pitchFamily="34" charset="0"/>
              </a:rPr>
              <a:t> </a:t>
            </a:r>
            <a:r>
              <a:rPr lang="en-IN" sz="1800" dirty="0" err="1">
                <a:highlight>
                  <a:srgbClr val="FFFF00"/>
                </a:highlight>
                <a:latin typeface="Nirmala UI" panose="020B0502040204020203" pitchFamily="34" charset="0"/>
                <a:ea typeface="Calibri" panose="020F0502020204030204" pitchFamily="34" charset="0"/>
              </a:rPr>
              <a:t>संक्रमण</a:t>
            </a:r>
            <a:r>
              <a:rPr lang="en-IN" sz="1800" dirty="0">
                <a:highlight>
                  <a:srgbClr val="FFFF00"/>
                </a:highlight>
                <a:latin typeface="Nirmala UI" panose="020B0502040204020203" pitchFamily="34" charset="0"/>
                <a:ea typeface="Calibri" panose="020F0502020204030204" pitchFamily="34" charset="0"/>
              </a:rPr>
              <a:t> </a:t>
            </a:r>
            <a:endParaRPr lang="en-IN" sz="1800" dirty="0">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angal" panose="02040503050203030202" pitchFamily="18" charset="0"/>
              <a:buChar char="•"/>
            </a:pPr>
            <a:r>
              <a:rPr lang="en-IN" sz="1800" dirty="0" err="1">
                <a:effectLst/>
                <a:highlight>
                  <a:srgbClr val="FFFF00"/>
                </a:highlight>
                <a:latin typeface="Nirmala UI" panose="020B0502040204020203" pitchFamily="34" charset="0"/>
                <a:ea typeface="Calibri" panose="020F0502020204030204" pitchFamily="34" charset="0"/>
              </a:rPr>
              <a:t>जंत</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संक्रमणामुळे</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शरीरातील</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लोहाचे</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प्रमाण</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कमी</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होणे</a:t>
            </a:r>
            <a:r>
              <a:rPr lang="en-IN" sz="1800" dirty="0">
                <a:effectLst/>
                <a:highlight>
                  <a:srgbClr val="FFFF00"/>
                </a:highlight>
                <a:latin typeface="Nirmala UI" panose="020B0502040204020203" pitchFamily="34" charset="0"/>
                <a:ea typeface="Calibri" panose="020F0502020204030204" pitchFamily="34" charset="0"/>
              </a:rPr>
              <a:t>. </a:t>
            </a:r>
            <a:endParaRPr lang="mr-IN" sz="1800" dirty="0">
              <a:effectLst/>
              <a:highlight>
                <a:srgbClr val="FFFF00"/>
              </a:highlight>
              <a:latin typeface="Nirmala UI" panose="020B0502040204020203" pitchFamily="34" charset="0"/>
              <a:ea typeface="Calibri" panose="020F0502020204030204" pitchFamily="34" charset="0"/>
            </a:endParaRPr>
          </a:p>
          <a:p>
            <a:pPr marL="342900" marR="0" lvl="0" indent="-342900">
              <a:lnSpc>
                <a:spcPct val="150000"/>
              </a:lnSpc>
              <a:spcBef>
                <a:spcPts val="0"/>
              </a:spcBef>
              <a:spcAft>
                <a:spcPts val="0"/>
              </a:spcAft>
              <a:buFont typeface="Mangal" panose="02040503050203030202" pitchFamily="18" charset="0"/>
              <a:buChar char="•"/>
            </a:pPr>
            <a:r>
              <a:rPr lang="en-IN" sz="1800" dirty="0" err="1">
                <a:effectLst/>
                <a:highlight>
                  <a:srgbClr val="FFFF00"/>
                </a:highlight>
                <a:latin typeface="Nirmala UI" panose="020B0502040204020203" pitchFamily="34" charset="0"/>
                <a:ea typeface="Calibri" panose="020F0502020204030204" pitchFamily="34" charset="0"/>
              </a:rPr>
              <a:t>मुलींचे</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लहान</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वयात</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लग्न</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आणि</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त्यांची</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वारंवार</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होणारी</a:t>
            </a:r>
            <a:r>
              <a:rPr lang="en-IN" sz="1800" dirty="0">
                <a:effectLst/>
                <a:highlight>
                  <a:srgbClr val="FFFF00"/>
                </a:highlight>
                <a:latin typeface="Nirmala UI" panose="020B0502040204020203" pitchFamily="34" charset="0"/>
                <a:ea typeface="Calibri" panose="020F0502020204030204" pitchFamily="34" charset="0"/>
              </a:rPr>
              <a:t> </a:t>
            </a:r>
            <a:r>
              <a:rPr lang="en-IN" sz="1800" dirty="0" err="1">
                <a:effectLst/>
                <a:highlight>
                  <a:srgbClr val="FFFF00"/>
                </a:highlight>
                <a:latin typeface="Nirmala UI" panose="020B0502040204020203" pitchFamily="34" charset="0"/>
                <a:ea typeface="Calibri" panose="020F0502020204030204" pitchFamily="34" charset="0"/>
              </a:rPr>
              <a:t>गर्भधारणा</a:t>
            </a:r>
            <a:endParaRPr lang="en-IN" sz="1800" dirty="0">
              <a:effectLst/>
              <a:latin typeface="Times New Roman" panose="02020603050405020304" pitchFamily="18" charset="0"/>
              <a:ea typeface="Calibri" panose="020F0502020204030204" pitchFamily="34" charset="0"/>
            </a:endParaRPr>
          </a:p>
          <a:p>
            <a:pPr marL="0" indent="0">
              <a:lnSpc>
                <a:spcPct val="150000"/>
              </a:lnSpc>
              <a:buNone/>
            </a:pPr>
            <a:endParaRPr lang="hi-IN" sz="2400" b="1" dirty="0">
              <a:latin typeface="Times New Roman" panose="02020603050405020304" pitchFamily="18" charset="0"/>
              <a:ea typeface="Times New Roman" panose="02020603050405020304" pitchFamily="18" charset="0"/>
              <a:cs typeface="Nirmala UI" panose="020B0502040204020203" pitchFamily="34" charset="0"/>
            </a:endParaRPr>
          </a:p>
          <a:p>
            <a:pPr marL="0" indent="0">
              <a:buNone/>
            </a:pPr>
            <a:endParaRPr lang="en-US" sz="2400" dirty="0"/>
          </a:p>
          <a:p>
            <a:endParaRPr lang="en-US" sz="2400" dirty="0"/>
          </a:p>
          <a:p>
            <a:endParaRPr lang="en-US" sz="2400" dirty="0"/>
          </a:p>
        </p:txBody>
      </p:sp>
      <p:sp>
        <p:nvSpPr>
          <p:cNvPr id="4" name="Rectangle 3">
            <a:extLst>
              <a:ext uri="{FF2B5EF4-FFF2-40B4-BE49-F238E27FC236}">
                <a16:creationId xmlns:a16="http://schemas.microsoft.com/office/drawing/2014/main" id="{CA4203D3-C1A2-0D05-83AF-34AED217CCC8}"/>
              </a:ext>
            </a:extLst>
          </p:cNvPr>
          <p:cNvSpPr/>
          <p:nvPr/>
        </p:nvSpPr>
        <p:spPr>
          <a:xfrm>
            <a:off x="212651"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04DEAFE-2DEA-E558-6790-7F62AA16D339}"/>
              </a:ext>
            </a:extLst>
          </p:cNvPr>
          <p:cNvSpPr/>
          <p:nvPr/>
        </p:nvSpPr>
        <p:spPr>
          <a:xfrm>
            <a:off x="426188"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F1310BB-AC77-5FC4-B6EA-89C95638FC7D}"/>
              </a:ext>
            </a:extLst>
          </p:cNvPr>
          <p:cNvSpPr/>
          <p:nvPr/>
        </p:nvSpPr>
        <p:spPr>
          <a:xfrm>
            <a:off x="625549"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EB7B110-1AC5-60B3-1398-E4A6740516A6}"/>
              </a:ext>
            </a:extLst>
          </p:cNvPr>
          <p:cNvSpPr/>
          <p:nvPr/>
        </p:nvSpPr>
        <p:spPr>
          <a:xfrm>
            <a:off x="847366"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83D323E-6729-47A0-492E-5A3E36F8C94C}"/>
              </a:ext>
            </a:extLst>
          </p:cNvPr>
          <p:cNvSpPr/>
          <p:nvPr/>
        </p:nvSpPr>
        <p:spPr>
          <a:xfrm>
            <a:off x="1061652"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3F64134-0ABE-27A9-EB69-F7CCA5E8D17E}"/>
              </a:ext>
            </a:extLst>
          </p:cNvPr>
          <p:cNvSpPr/>
          <p:nvPr/>
        </p:nvSpPr>
        <p:spPr>
          <a:xfrm>
            <a:off x="1282278"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ame 4">
            <a:extLst>
              <a:ext uri="{FF2B5EF4-FFF2-40B4-BE49-F238E27FC236}">
                <a16:creationId xmlns:a16="http://schemas.microsoft.com/office/drawing/2014/main" id="{8DE4CFE6-C181-BD6C-AF2C-2C0DB471A14C}"/>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1">
            <a:extLst>
              <a:ext uri="{FF2B5EF4-FFF2-40B4-BE49-F238E27FC236}">
                <a16:creationId xmlns:a16="http://schemas.microsoft.com/office/drawing/2014/main" id="{F86E5AFA-5D29-F215-9449-8834DA569BB9}"/>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21</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904320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16" y="120939"/>
            <a:ext cx="7124157" cy="1544062"/>
          </a:xfrm>
        </p:spPr>
        <p:txBody>
          <a:bodyPr>
            <a:normAutofit/>
          </a:bodyPr>
          <a:lstStyle/>
          <a:p>
            <a:r>
              <a:rPr lang="hi-IN" sz="3600" b="1" dirty="0">
                <a:latin typeface="Nirmala UI" panose="020B0502040204020203" pitchFamily="34" charset="0"/>
                <a:ea typeface="Nirmala UI" panose="020B0502040204020203" pitchFamily="34" charset="0"/>
                <a:cs typeface="Nirmala UI" panose="020B0502040204020203" pitchFamily="34" charset="0"/>
              </a:rPr>
              <a:t>पोषण संबंधी अॅनिमिया </a:t>
            </a:r>
            <a:r>
              <a:rPr lang="mr-IN" sz="3600" b="1" dirty="0">
                <a:latin typeface="Nirmala UI" panose="020B0502040204020203" pitchFamily="34" charset="0"/>
                <a:ea typeface="Nirmala UI" panose="020B0502040204020203" pitchFamily="34" charset="0"/>
                <a:cs typeface="Nirmala UI" panose="020B0502040204020203" pitchFamily="34" charset="0"/>
              </a:rPr>
              <a:t>चा प्रतिबंध </a:t>
            </a:r>
            <a:endParaRPr lang="en-IN" sz="3600" b="1" dirty="0"/>
          </a:p>
        </p:txBody>
      </p:sp>
      <p:sp>
        <p:nvSpPr>
          <p:cNvPr id="3" name="Content Placeholder 2"/>
          <p:cNvSpPr>
            <a:spLocks noGrp="1"/>
          </p:cNvSpPr>
          <p:nvPr>
            <p:ph idx="1"/>
          </p:nvPr>
        </p:nvSpPr>
        <p:spPr>
          <a:xfrm>
            <a:off x="3985816" y="1360201"/>
            <a:ext cx="7856413" cy="4935824"/>
          </a:xfrm>
        </p:spPr>
        <p:txBody>
          <a:bodyPr>
            <a:normAutofit fontScale="77500" lnSpcReduction="20000"/>
          </a:bodyPr>
          <a:lstStyle/>
          <a:p>
            <a:pPr marL="0" indent="0">
              <a:lnSpc>
                <a:spcPct val="120000"/>
              </a:lnSpc>
              <a:buNone/>
            </a:pPr>
            <a:r>
              <a:rPr lang="mr-IN" sz="2400" b="1" dirty="0">
                <a:latin typeface="Nirmala UI" panose="020B0502040204020203" pitchFamily="34" charset="0"/>
                <a:ea typeface="Nirmala UI" panose="020B0502040204020203" pitchFamily="34" charset="0"/>
                <a:cs typeface="Nirmala UI" panose="020B0502040204020203" pitchFamily="34" charset="0"/>
              </a:rPr>
              <a:t>किशोरवयीन मुलांना हे नेहमी खायला हवे </a:t>
            </a:r>
          </a:p>
          <a:p>
            <a:pPr>
              <a:lnSpc>
                <a:spcPct val="120000"/>
              </a:lnSpc>
            </a:pPr>
            <a:r>
              <a:rPr lang="mr-IN" sz="2400" dirty="0">
                <a:latin typeface="Nirmala UI" panose="020B0502040204020203" pitchFamily="34" charset="0"/>
                <a:ea typeface="Nirmala UI" panose="020B0502040204020203" pitchFamily="34" charset="0"/>
                <a:cs typeface="Nirmala UI" panose="020B0502040204020203" pitchFamily="34" charset="0"/>
              </a:rPr>
              <a:t>रोजच्या जेवणात  युक्त पदार्थ जसे हिरव्या पालेभाज्या , व्हिटामिन सी असलेली फळे आणि भाज्या, हिम लोह असलेले मास, मासे आणि अंडी खायला हवे. </a:t>
            </a:r>
            <a:r>
              <a:rPr lang="hi-IN" sz="2400" dirty="0">
                <a:latin typeface="Nirmala UI" panose="020B0502040204020203" pitchFamily="34" charset="0"/>
                <a:ea typeface="Nirmala UI" panose="020B0502040204020203" pitchFamily="34" charset="0"/>
                <a:cs typeface="Nirmala UI" panose="020B0502040204020203" pitchFamily="34" charset="0"/>
              </a:rPr>
              <a:t>। </a:t>
            </a:r>
          </a:p>
          <a:p>
            <a:pPr>
              <a:lnSpc>
                <a:spcPct val="120000"/>
              </a:lnSpc>
            </a:pPr>
            <a:r>
              <a:rPr lang="mr-IN" sz="2400" dirty="0">
                <a:latin typeface="Nirmala UI" panose="020B0502040204020203" pitchFamily="34" charset="0"/>
                <a:ea typeface="Nirmala UI" panose="020B0502040204020203" pitchFamily="34" charset="0"/>
                <a:cs typeface="Nirmala UI" panose="020B0502040204020203" pitchFamily="34" charset="0"/>
              </a:rPr>
              <a:t>योग्य आणि  </a:t>
            </a:r>
            <a:r>
              <a:rPr lang="hi-IN" sz="2400" dirty="0">
                <a:latin typeface="Nirmala UI" panose="020B0502040204020203" pitchFamily="34" charset="0"/>
                <a:ea typeface="Nirmala UI" panose="020B0502040204020203" pitchFamily="34" charset="0"/>
                <a:cs typeface="Nirmala UI" panose="020B0502040204020203" pitchFamily="34" charset="0"/>
              </a:rPr>
              <a:t>संतुलित आहार </a:t>
            </a:r>
            <a:r>
              <a:rPr lang="mr-IN" sz="2400" dirty="0">
                <a:latin typeface="Nirmala UI" panose="020B0502040204020203" pitchFamily="34" charset="0"/>
                <a:ea typeface="Nirmala UI" panose="020B0502040204020203" pitchFamily="34" charset="0"/>
                <a:cs typeface="Nirmala UI" panose="020B0502040204020203" pitchFamily="34" charset="0"/>
              </a:rPr>
              <a:t>घ्यावा </a:t>
            </a:r>
            <a:endParaRPr lang="hi-IN" sz="2400" dirty="0">
              <a:latin typeface="Nirmala UI" panose="020B0502040204020203" pitchFamily="34" charset="0"/>
              <a:ea typeface="Nirmala UI" panose="020B0502040204020203" pitchFamily="34" charset="0"/>
              <a:cs typeface="Nirmala UI" panose="020B0502040204020203" pitchFamily="34" charset="0"/>
            </a:endParaRPr>
          </a:p>
          <a:p>
            <a:pPr>
              <a:lnSpc>
                <a:spcPct val="120000"/>
              </a:lnSpc>
            </a:pPr>
            <a:r>
              <a:rPr lang="hi-IN" sz="2400" dirty="0">
                <a:latin typeface="Nirmala UI" panose="020B0502040204020203" pitchFamily="34" charset="0"/>
                <a:ea typeface="Nirmala UI" panose="020B0502040204020203" pitchFamily="34" charset="0"/>
                <a:cs typeface="Nirmala UI" panose="020B0502040204020203" pitchFamily="34" charset="0"/>
              </a:rPr>
              <a:t>एक नी</a:t>
            </a:r>
            <a:r>
              <a:rPr lang="mr-IN" sz="2400" dirty="0">
                <a:latin typeface="Nirmala UI" panose="020B0502040204020203" pitchFamily="34" charset="0"/>
                <a:ea typeface="Nirmala UI" panose="020B0502040204020203" pitchFamily="34" charset="0"/>
                <a:cs typeface="Nirmala UI" panose="020B0502040204020203" pitchFamily="34" charset="0"/>
              </a:rPr>
              <a:t>ळी </a:t>
            </a:r>
            <a:r>
              <a:rPr lang="en-IN" sz="2400" dirty="0">
                <a:latin typeface="Nirmala UI" panose="020B0502040204020203" pitchFamily="34" charset="0"/>
                <a:ea typeface="Nirmala UI" panose="020B0502040204020203" pitchFamily="34" charset="0"/>
                <a:cs typeface="Nirmala UI" panose="020B0502040204020203" pitchFamily="34" charset="0"/>
              </a:rPr>
              <a:t>IFA </a:t>
            </a:r>
            <a:r>
              <a:rPr lang="mr-IN" sz="2400" dirty="0">
                <a:latin typeface="Nirmala UI" panose="020B0502040204020203" pitchFamily="34" charset="0"/>
                <a:ea typeface="Nirmala UI" panose="020B0502040204020203" pitchFamily="34" charset="0"/>
                <a:cs typeface="Nirmala UI" panose="020B0502040204020203" pitchFamily="34" charset="0"/>
              </a:rPr>
              <a:t>ची गोळी </a:t>
            </a:r>
            <a:r>
              <a:rPr lang="en-IN" sz="2400" dirty="0">
                <a:latin typeface="Nirmala UI" panose="020B0502040204020203" pitchFamily="34" charset="0"/>
                <a:ea typeface="Nirmala UI" panose="020B0502040204020203" pitchFamily="34" charset="0"/>
                <a:cs typeface="Nirmala UI" panose="020B0502040204020203" pitchFamily="34" charset="0"/>
              </a:rPr>
              <a:t>(Iron Folic Acid)</a:t>
            </a:r>
            <a:r>
              <a:rPr lang="hi-IN" sz="2400" dirty="0">
                <a:latin typeface="Nirmala UI" panose="020B0502040204020203" pitchFamily="34" charset="0"/>
                <a:ea typeface="Nirmala UI" panose="020B0502040204020203" pitchFamily="34" charset="0"/>
                <a:cs typeface="Nirmala UI" panose="020B0502040204020203" pitchFamily="34" charset="0"/>
              </a:rPr>
              <a:t> </a:t>
            </a:r>
            <a:r>
              <a:rPr lang="mr-IN" sz="2400" dirty="0">
                <a:latin typeface="Nirmala UI" panose="020B0502040204020203" pitchFamily="34" charset="0"/>
                <a:ea typeface="Nirmala UI" panose="020B0502040204020203" pitchFamily="34" charset="0"/>
                <a:cs typeface="Nirmala UI" panose="020B0502040204020203" pitchFamily="34" charset="0"/>
              </a:rPr>
              <a:t>दर आठवड्याला घ्यावी. </a:t>
            </a:r>
            <a:r>
              <a:rPr lang="hi-IN" sz="2400" dirty="0">
                <a:latin typeface="Nirmala UI" panose="020B0502040204020203" pitchFamily="34" charset="0"/>
                <a:ea typeface="Nirmala UI" panose="020B0502040204020203" pitchFamily="34" charset="0"/>
                <a:cs typeface="Nirmala UI" panose="020B0502040204020203" pitchFamily="34" charset="0"/>
              </a:rPr>
              <a:t>  </a:t>
            </a:r>
            <a:endParaRPr lang="en-IN" sz="2400" dirty="0">
              <a:latin typeface="Nirmala UI" panose="020B0502040204020203" pitchFamily="34" charset="0"/>
              <a:ea typeface="Nirmala UI" panose="020B0502040204020203" pitchFamily="34" charset="0"/>
              <a:cs typeface="Nirmala UI" panose="020B0502040204020203" pitchFamily="34" charset="0"/>
            </a:endParaRPr>
          </a:p>
          <a:p>
            <a:pPr lvl="0">
              <a:lnSpc>
                <a:spcPct val="120000"/>
              </a:lnSpc>
            </a:pPr>
            <a:r>
              <a:rPr lang="mr-IN" sz="2400" dirty="0">
                <a:latin typeface="Nirmala UI" panose="020B0502040204020203" pitchFamily="34" charset="0"/>
                <a:ea typeface="Nirmala UI" panose="020B0502040204020203" pitchFamily="34" charset="0"/>
                <a:cs typeface="Nirmala UI" panose="020B0502040204020203" pitchFamily="34" charset="0"/>
              </a:rPr>
              <a:t>लोह </a:t>
            </a:r>
            <a:r>
              <a:rPr lang="hi-IN" sz="2400" dirty="0">
                <a:latin typeface="Nirmala UI" panose="020B0502040204020203" pitchFamily="34" charset="0"/>
                <a:ea typeface="Nirmala UI" panose="020B0502040204020203" pitchFamily="34" charset="0"/>
                <a:cs typeface="Nirmala UI" panose="020B0502040204020203" pitchFamily="34" charset="0"/>
              </a:rPr>
              <a:t>शोषक/सहायक </a:t>
            </a:r>
            <a:r>
              <a:rPr lang="mr-IN" sz="2400" dirty="0">
                <a:latin typeface="Nirmala UI" panose="020B0502040204020203" pitchFamily="34" charset="0"/>
                <a:ea typeface="Nirmala UI" panose="020B0502040204020203" pitchFamily="34" charset="0"/>
                <a:cs typeface="Nirmala UI" panose="020B0502040204020203" pitchFamily="34" charset="0"/>
              </a:rPr>
              <a:t> पदार्थ लिंबू </a:t>
            </a:r>
            <a:r>
              <a:rPr lang="hi-IN" sz="2400" dirty="0">
                <a:latin typeface="Nirmala UI" panose="020B0502040204020203" pitchFamily="34" charset="0"/>
                <a:ea typeface="Nirmala UI" panose="020B0502040204020203" pitchFamily="34" charset="0"/>
                <a:cs typeface="Nirmala UI" panose="020B0502040204020203" pitchFamily="34" charset="0"/>
              </a:rPr>
              <a:t>, </a:t>
            </a:r>
            <a:r>
              <a:rPr lang="mr-IN" sz="2400" dirty="0">
                <a:latin typeface="Nirmala UI" panose="020B0502040204020203" pitchFamily="34" charset="0"/>
                <a:ea typeface="Nirmala UI" panose="020B0502040204020203" pitchFamily="34" charset="0"/>
                <a:cs typeface="Nirmala UI" panose="020B0502040204020203" pitchFamily="34" charset="0"/>
              </a:rPr>
              <a:t>संत्री</a:t>
            </a:r>
            <a:r>
              <a:rPr lang="hi-IN" sz="2400" dirty="0">
                <a:latin typeface="Nirmala UI" panose="020B0502040204020203" pitchFamily="34" charset="0"/>
                <a:ea typeface="Nirmala UI" panose="020B0502040204020203" pitchFamily="34" charset="0"/>
                <a:cs typeface="Nirmala UI" panose="020B0502040204020203" pitchFamily="34" charset="0"/>
              </a:rPr>
              <a:t>, </a:t>
            </a:r>
            <a:r>
              <a:rPr lang="mr-IN" sz="2400" dirty="0">
                <a:latin typeface="Nirmala UI" panose="020B0502040204020203" pitchFamily="34" charset="0"/>
                <a:ea typeface="Nirmala UI" panose="020B0502040204020203" pitchFamily="34" charset="0"/>
                <a:cs typeface="Nirmala UI" panose="020B0502040204020203" pitchFamily="34" charset="0"/>
              </a:rPr>
              <a:t>मोसंबी</a:t>
            </a:r>
            <a:r>
              <a:rPr lang="hi-IN" sz="2400" dirty="0">
                <a:latin typeface="Nirmala UI" panose="020B0502040204020203" pitchFamily="34" charset="0"/>
                <a:ea typeface="Nirmala UI" panose="020B0502040204020203" pitchFamily="34" charset="0"/>
                <a:cs typeface="Nirmala UI" panose="020B0502040204020203" pitchFamily="34" charset="0"/>
              </a:rPr>
              <a:t>,</a:t>
            </a:r>
            <a:r>
              <a:rPr lang="mr-IN" sz="2400" dirty="0">
                <a:latin typeface="Nirmala UI" panose="020B0502040204020203" pitchFamily="34" charset="0"/>
                <a:ea typeface="Nirmala UI" panose="020B0502040204020203" pitchFamily="34" charset="0"/>
                <a:cs typeface="Nirmala UI" panose="020B0502040204020203" pitchFamily="34" charset="0"/>
              </a:rPr>
              <a:t> आवळे</a:t>
            </a:r>
            <a:r>
              <a:rPr lang="hi-IN" sz="2400" dirty="0">
                <a:latin typeface="Nirmala UI" panose="020B0502040204020203" pitchFamily="34" charset="0"/>
                <a:ea typeface="Nirmala UI" panose="020B0502040204020203" pitchFamily="34" charset="0"/>
                <a:cs typeface="Nirmala UI" panose="020B0502040204020203" pitchFamily="34" charset="0"/>
              </a:rPr>
              <a:t>,</a:t>
            </a:r>
            <a:r>
              <a:rPr lang="mr-IN" sz="2400" dirty="0">
                <a:latin typeface="Nirmala UI" panose="020B0502040204020203" pitchFamily="34" charset="0"/>
                <a:ea typeface="Nirmala UI" panose="020B0502040204020203" pitchFamily="34" charset="0"/>
                <a:cs typeface="Nirmala UI" panose="020B0502040204020203" pitchFamily="34" charset="0"/>
              </a:rPr>
              <a:t> पेरू इत्यादी  कारण  त्यात व्हिटामिन  सी असते जे शरीरात लोह शोषून घेण्यास मदत करते. </a:t>
            </a:r>
            <a:endParaRPr lang="hi-IN" sz="2400" dirty="0">
              <a:latin typeface="Nirmala UI" panose="020B0502040204020203" pitchFamily="34" charset="0"/>
              <a:ea typeface="Nirmala UI" panose="020B0502040204020203" pitchFamily="34" charset="0"/>
              <a:cs typeface="Nirmala UI" panose="020B0502040204020203" pitchFamily="34" charset="0"/>
            </a:endParaRPr>
          </a:p>
          <a:p>
            <a:pPr marL="0" indent="0">
              <a:lnSpc>
                <a:spcPct val="120000"/>
              </a:lnSpc>
              <a:buNone/>
            </a:pPr>
            <a:r>
              <a:rPr lang="mr-IN" sz="2400" b="1" dirty="0">
                <a:latin typeface="Nirmala UI" panose="020B0502040204020203" pitchFamily="34" charset="0"/>
                <a:ea typeface="Nirmala UI" panose="020B0502040204020203" pitchFamily="34" charset="0"/>
                <a:cs typeface="Nirmala UI" panose="020B0502040204020203" pitchFamily="34" charset="0"/>
              </a:rPr>
              <a:t>किशोरवयीन मुलांनी  हे खाऊ नये  </a:t>
            </a:r>
          </a:p>
          <a:p>
            <a:pPr>
              <a:lnSpc>
                <a:spcPct val="120000"/>
              </a:lnSpc>
            </a:pPr>
            <a:r>
              <a:rPr lang="mr-IN" sz="2400" dirty="0">
                <a:latin typeface="Nirmala UI" panose="020B0502040204020203" pitchFamily="34" charset="0"/>
                <a:ea typeface="Nirmala UI" panose="020B0502040204020203" pitchFamily="34" charset="0"/>
                <a:cs typeface="Nirmala UI" panose="020B0502040204020203" pitchFamily="34" charset="0"/>
              </a:rPr>
              <a:t>जेवणासोबत लोह शोषणास बाधा आणणारे चहा, कॉफी, सोडा, तसेच कॅल्शियम असलेले पदार्थ जसे दुध घेऊ नये. ते शरीरात लोहाचे शोषण होण्यास बाधा निर्माण करतात. </a:t>
            </a:r>
            <a:endParaRPr lang="hi-IN" sz="2400" dirty="0">
              <a:latin typeface="Nirmala UI" panose="020B0502040204020203" pitchFamily="34" charset="0"/>
              <a:ea typeface="Nirmala UI" panose="020B0502040204020203" pitchFamily="34" charset="0"/>
              <a:cs typeface="Nirmala UI" panose="020B0502040204020203" pitchFamily="34" charset="0"/>
            </a:endParaRPr>
          </a:p>
          <a:p>
            <a:pPr>
              <a:lnSpc>
                <a:spcPct val="120000"/>
              </a:lnSpc>
            </a:pPr>
            <a:r>
              <a:rPr lang="hi-IN" sz="2400" dirty="0">
                <a:latin typeface="Nirmala UI" panose="020B0502040204020203" pitchFamily="34" charset="0"/>
                <a:ea typeface="Nirmala UI" panose="020B0502040204020203" pitchFamily="34" charset="0"/>
                <a:cs typeface="Nirmala UI" panose="020B0502040204020203" pitchFamily="34" charset="0"/>
              </a:rPr>
              <a:t>रोज फास्ट फूड, स्ट्रीट फूड </a:t>
            </a:r>
            <a:r>
              <a:rPr lang="mr-IN" sz="2400" dirty="0">
                <a:latin typeface="Nirmala UI" panose="020B0502040204020203" pitchFamily="34" charset="0"/>
                <a:ea typeface="Nirmala UI" panose="020B0502040204020203" pitchFamily="34" charset="0"/>
                <a:cs typeface="Nirmala UI" panose="020B0502040204020203" pitchFamily="34" charset="0"/>
              </a:rPr>
              <a:t>आणि </a:t>
            </a:r>
            <a:r>
              <a:rPr lang="hi-IN" sz="2400" dirty="0">
                <a:latin typeface="Nirmala UI" panose="020B0502040204020203" pitchFamily="34" charset="0"/>
                <a:ea typeface="Nirmala UI" panose="020B0502040204020203" pitchFamily="34" charset="0"/>
                <a:cs typeface="Nirmala UI" panose="020B0502040204020203" pitchFamily="34" charset="0"/>
              </a:rPr>
              <a:t> </a:t>
            </a:r>
            <a:r>
              <a:rPr lang="mr-IN" sz="2400" dirty="0">
                <a:latin typeface="Nirmala UI" panose="020B0502040204020203" pitchFamily="34" charset="0"/>
                <a:ea typeface="Nirmala UI" panose="020B0502040204020203" pitchFamily="34" charset="0"/>
                <a:cs typeface="Nirmala UI" panose="020B0502040204020203" pitchFamily="34" charset="0"/>
              </a:rPr>
              <a:t> पॅक केलेले अन्न  </a:t>
            </a:r>
            <a:r>
              <a:rPr lang="hi-IN" sz="2400" dirty="0">
                <a:latin typeface="Nirmala UI" panose="020B0502040204020203" pitchFamily="34" charset="0"/>
                <a:ea typeface="Nirmala UI" panose="020B0502040204020203" pitchFamily="34" charset="0"/>
                <a:cs typeface="Nirmala UI" panose="020B0502040204020203" pitchFamily="34" charset="0"/>
              </a:rPr>
              <a:t>पैकेज्</a:t>
            </a:r>
            <a:r>
              <a:rPr lang="mr-IN" sz="2400" dirty="0">
                <a:latin typeface="Nirmala UI" panose="020B0502040204020203" pitchFamily="34" charset="0"/>
                <a:ea typeface="Nirmala UI" panose="020B0502040204020203" pitchFamily="34" charset="0"/>
                <a:cs typeface="Nirmala UI" panose="020B0502040204020203" pitchFamily="34" charset="0"/>
              </a:rPr>
              <a:t> खाऊ </a:t>
            </a:r>
            <a:r>
              <a:rPr lang="hi-IN" sz="2400" dirty="0">
                <a:latin typeface="Nirmala UI" panose="020B0502040204020203" pitchFamily="34" charset="0"/>
                <a:ea typeface="Nirmala UI" panose="020B0502040204020203" pitchFamily="34" charset="0"/>
                <a:cs typeface="Nirmala UI" panose="020B0502040204020203" pitchFamily="34" charset="0"/>
              </a:rPr>
              <a:t> </a:t>
            </a:r>
            <a:r>
              <a:rPr lang="mr-IN" sz="2400" dirty="0">
                <a:latin typeface="Nirmala UI" panose="020B0502040204020203" pitchFamily="34" charset="0"/>
                <a:ea typeface="Nirmala UI" panose="020B0502040204020203" pitchFamily="34" charset="0"/>
                <a:cs typeface="Nirmala UI" panose="020B0502040204020203" pitchFamily="34" charset="0"/>
              </a:rPr>
              <a:t>नये त्यात कुठेलेही पोषक घटक नसतात. </a:t>
            </a:r>
            <a:endParaRPr lang="en-IN" sz="2400" dirty="0"/>
          </a:p>
        </p:txBody>
      </p:sp>
      <p:pic>
        <p:nvPicPr>
          <p:cNvPr id="6" name="Content Placeholder 3">
            <a:extLst>
              <a:ext uri="{FF2B5EF4-FFF2-40B4-BE49-F238E27FC236}">
                <a16:creationId xmlns:a16="http://schemas.microsoft.com/office/drawing/2014/main" id="{251D2ECE-2403-20C3-622D-BA5C618E8BB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75979" y="337758"/>
            <a:ext cx="2186537" cy="2936025"/>
          </a:xfrm>
          <a:prstGeom prst="rect">
            <a:avLst/>
          </a:prstGeom>
        </p:spPr>
      </p:pic>
      <p:pic>
        <p:nvPicPr>
          <p:cNvPr id="5" name="Picture 4" descr="A group of cups of coffee and a drink&#10;&#10;Description automatically generated"/>
          <p:cNvPicPr/>
          <p:nvPr/>
        </p:nvPicPr>
        <p:blipFill>
          <a:blip r:embed="rId3"/>
          <a:stretch>
            <a:fillRect/>
          </a:stretch>
        </p:blipFill>
        <p:spPr>
          <a:xfrm>
            <a:off x="216606" y="3512881"/>
            <a:ext cx="1652642" cy="2422017"/>
          </a:xfrm>
          <a:prstGeom prst="rect">
            <a:avLst/>
          </a:prstGeom>
        </p:spPr>
      </p:pic>
      <p:pic>
        <p:nvPicPr>
          <p:cNvPr id="7" name="Picture 6" descr="A blue round pill with black text&#10;&#10;Description automatically generated">
            <a:extLst>
              <a:ext uri="{FF2B5EF4-FFF2-40B4-BE49-F238E27FC236}">
                <a16:creationId xmlns:a16="http://schemas.microsoft.com/office/drawing/2014/main" id="{A92DE276-79A9-2E1B-12AC-6876C88F586B}"/>
              </a:ext>
            </a:extLst>
          </p:cNvPr>
          <p:cNvPicPr/>
          <p:nvPr/>
        </p:nvPicPr>
        <p:blipFill>
          <a:blip r:embed="rId4"/>
          <a:stretch>
            <a:fillRect/>
          </a:stretch>
        </p:blipFill>
        <p:spPr>
          <a:xfrm>
            <a:off x="2085855" y="3512881"/>
            <a:ext cx="1683354" cy="2294268"/>
          </a:xfrm>
          <a:prstGeom prst="rect">
            <a:avLst/>
          </a:prstGeom>
        </p:spPr>
      </p:pic>
      <p:sp>
        <p:nvSpPr>
          <p:cNvPr id="4" name="Frame 3">
            <a:extLst>
              <a:ext uri="{FF2B5EF4-FFF2-40B4-BE49-F238E27FC236}">
                <a16:creationId xmlns:a16="http://schemas.microsoft.com/office/drawing/2014/main" id="{73EABF1B-DA18-5DCC-F4F0-61303DA71281}"/>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lide Number Placeholder 1">
            <a:extLst>
              <a:ext uri="{FF2B5EF4-FFF2-40B4-BE49-F238E27FC236}">
                <a16:creationId xmlns:a16="http://schemas.microsoft.com/office/drawing/2014/main" id="{ABDA6E5A-7340-45FD-CBCD-3E70A64D9331}"/>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22</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888195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93" y="238539"/>
            <a:ext cx="11018520" cy="1434415"/>
          </a:xfrm>
        </p:spPr>
        <p:txBody>
          <a:bodyPr anchor="b">
            <a:normAutofit fontScale="90000"/>
          </a:bodyPr>
          <a:lstStyle/>
          <a:p>
            <a:r>
              <a:rPr lang="en-IN" sz="6000" dirty="0">
                <a:latin typeface="Nirmala UI" panose="020B0502040204020203" pitchFamily="34" charset="0"/>
                <a:ea typeface="Nirmala UI" panose="020B0502040204020203" pitchFamily="34" charset="0"/>
                <a:cs typeface="Nirmala UI" panose="020B0502040204020203" pitchFamily="34" charset="0"/>
              </a:rPr>
              <a:t>WIFS </a:t>
            </a:r>
            <a:r>
              <a:rPr lang="mr-IN" sz="6000" dirty="0">
                <a:latin typeface="Nirmala UI" panose="020B0502040204020203" pitchFamily="34" charset="0"/>
                <a:ea typeface="Nirmala UI" panose="020B0502040204020203" pitchFamily="34" charset="0"/>
                <a:cs typeface="Nirmala UI" panose="020B0502040204020203" pitchFamily="34" charset="0"/>
              </a:rPr>
              <a:t>ची गोळी </a:t>
            </a:r>
            <a:r>
              <a:rPr lang="hi-IN" sz="6000" dirty="0">
                <a:latin typeface="Nirmala UI" panose="020B0502040204020203" pitchFamily="34" charset="0"/>
                <a:ea typeface="Nirmala UI" panose="020B0502040204020203" pitchFamily="34" charset="0"/>
                <a:cs typeface="Nirmala UI" panose="020B0502040204020203" pitchFamily="34" charset="0"/>
              </a:rPr>
              <a:t/>
            </a:r>
            <a:br>
              <a:rPr lang="hi-IN" sz="6000" dirty="0">
                <a:latin typeface="Nirmala UI" panose="020B0502040204020203" pitchFamily="34" charset="0"/>
                <a:ea typeface="Nirmala UI" panose="020B0502040204020203" pitchFamily="34" charset="0"/>
                <a:cs typeface="Nirmala UI" panose="020B0502040204020203" pitchFamily="34" charset="0"/>
              </a:rPr>
            </a:br>
            <a:r>
              <a:rPr lang="hi-IN" dirty="0">
                <a:latin typeface="Nirmala UI" panose="020B0502040204020203" pitchFamily="34" charset="0"/>
                <a:ea typeface="Nirmala UI" panose="020B0502040204020203" pitchFamily="34" charset="0"/>
                <a:cs typeface="Nirmala UI" panose="020B0502040204020203" pitchFamily="34" charset="0"/>
              </a:rPr>
              <a:t>(Weekly Iron Folic Acid Supplementation)</a:t>
            </a:r>
            <a:endParaRPr lang="en-IN" b="1" dirty="0"/>
          </a:p>
        </p:txBody>
      </p:sp>
      <p:pic>
        <p:nvPicPr>
          <p:cNvPr id="4" name="Picture 3"/>
          <p:cNvPicPr/>
          <p:nvPr/>
        </p:nvPicPr>
        <p:blipFill rotWithShape="1">
          <a:blip r:embed="rId2"/>
          <a:srcRect t="2200" r="1" b="1"/>
          <a:stretch/>
        </p:blipFill>
        <p:spPr>
          <a:xfrm>
            <a:off x="7675658" y="2093976"/>
            <a:ext cx="3941064" cy="4096512"/>
          </a:xfrm>
          <a:prstGeom prst="rect">
            <a:avLst/>
          </a:prstGeom>
        </p:spPr>
      </p:pic>
      <p:sp>
        <p:nvSpPr>
          <p:cNvPr id="5" name="Frame 4">
            <a:extLst>
              <a:ext uri="{FF2B5EF4-FFF2-40B4-BE49-F238E27FC236}">
                <a16:creationId xmlns:a16="http://schemas.microsoft.com/office/drawing/2014/main" id="{617C8726-0BB9-445D-BEBF-A46123068A07}"/>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1">
            <a:extLst>
              <a:ext uri="{FF2B5EF4-FFF2-40B4-BE49-F238E27FC236}">
                <a16:creationId xmlns:a16="http://schemas.microsoft.com/office/drawing/2014/main" id="{3DCE10F4-0006-DD6E-A7E0-D45D3CF82F12}"/>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23</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Rectangle 1">
            <a:extLst>
              <a:ext uri="{FF2B5EF4-FFF2-40B4-BE49-F238E27FC236}">
                <a16:creationId xmlns:a16="http://schemas.microsoft.com/office/drawing/2014/main" id="{D759B845-2467-CE4D-21E8-9F4DFCDF65C3}"/>
              </a:ext>
            </a:extLst>
          </p:cNvPr>
          <p:cNvSpPr>
            <a:spLocks noChangeArrowheads="1"/>
          </p:cNvSpPr>
          <p:nvPr/>
        </p:nvSpPr>
        <p:spPr bwMode="auto">
          <a:xfrm>
            <a:off x="600987" y="1975585"/>
            <a:ext cx="6511636"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mr-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शाळेत जाणाऱ्या </a:t>
            </a:r>
            <a:r>
              <a:rPr kumimoji="0" lang="hi-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10-19 </a:t>
            </a:r>
            <a:r>
              <a:rPr kumimoji="0" lang="mr-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 वयोगटातील </a:t>
            </a:r>
            <a:r>
              <a:rPr kumimoji="0" lang="mr-IN" altLang="en-US" sz="2000" b="0" i="0" u="none" strike="noStrike" cap="none" normalizeH="0" baseline="0" dirty="0">
                <a:ln>
                  <a:noFill/>
                </a:ln>
                <a:solidFill>
                  <a:schemeClr val="tx1"/>
                </a:solidFill>
                <a:effectLst/>
                <a:latin typeface="Nirmala UI" panose="020B0502040204020203" pitchFamily="34" charset="0"/>
                <a:ea typeface="Times New Roman" panose="02020603050405020304" pitchFamily="18" charset="0"/>
                <a:cs typeface="Nirmala UI" panose="020B0502040204020203" pitchFamily="34" charset="0"/>
              </a:rPr>
              <a:t>किशोरवयीन मुलामुलींनां  </a:t>
            </a:r>
            <a:r>
              <a:rPr kumimoji="0" lang="mr-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शिक्षकांच्या द्वारे एक निळी गोळी दर आठवड्याला दिली जाते.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mr-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endParaRPr>
          </a:p>
          <a:p>
            <a:pPr eaLnBrk="0" fontAlgn="base" hangingPunct="0">
              <a:spcBef>
                <a:spcPct val="0"/>
              </a:spcBef>
              <a:spcAft>
                <a:spcPct val="0"/>
              </a:spcAft>
              <a:buFontTx/>
              <a:buChar char="•"/>
            </a:pPr>
            <a:r>
              <a:rPr lang="mr-IN" altLang="en-US" sz="2000" dirty="0">
                <a:latin typeface="Nirmala UI" panose="020B0502040204020203" pitchFamily="34" charset="0"/>
                <a:ea typeface="Calibri" panose="020F0502020204030204" pitchFamily="34" charset="0"/>
                <a:cs typeface="Nirmala UI" panose="020B0502040204020203" pitchFamily="34" charset="0"/>
              </a:rPr>
              <a:t>IFA मध्ये </a:t>
            </a:r>
            <a:r>
              <a:rPr lang="en-US" sz="2000" dirty="0">
                <a:latin typeface="Nirmala UI" panose="020B0502040204020203" pitchFamily="34" charset="0"/>
                <a:ea typeface="Nirmala UI" panose="020B0502040204020203" pitchFamily="34" charset="0"/>
                <a:cs typeface="Nirmala UI" panose="020B0502040204020203" pitchFamily="34" charset="0"/>
              </a:rPr>
              <a:t>60 mg </a:t>
            </a:r>
            <a:r>
              <a:rPr lang="mr-IN" sz="2000" dirty="0">
                <a:latin typeface="Nirmala UI" panose="020B0502040204020203" pitchFamily="34" charset="0"/>
                <a:ea typeface="Nirmala UI" panose="020B0502040204020203" pitchFamily="34" charset="0"/>
                <a:cs typeface="Nirmala UI" panose="020B0502040204020203" pitchFamily="34" charset="0"/>
              </a:rPr>
              <a:t>लोह</a:t>
            </a:r>
            <a:r>
              <a:rPr lang="hi-IN" sz="2000" dirty="0">
                <a:latin typeface="Nirmala UI" panose="020B0502040204020203" pitchFamily="34" charset="0"/>
                <a:ea typeface="Nirmala UI" panose="020B0502040204020203" pitchFamily="34" charset="0"/>
                <a:cs typeface="Nirmala UI" panose="020B0502040204020203" pitchFamily="34" charset="0"/>
              </a:rPr>
              <a:t>,</a:t>
            </a:r>
            <a:r>
              <a:rPr lang="en-US" sz="2000" dirty="0">
                <a:latin typeface="Nirmala UI" panose="020B0502040204020203" pitchFamily="34" charset="0"/>
                <a:ea typeface="Nirmala UI" panose="020B0502040204020203" pitchFamily="34" charset="0"/>
                <a:cs typeface="Nirmala UI" panose="020B0502040204020203" pitchFamily="34" charset="0"/>
              </a:rPr>
              <a:t> 500 mcg </a:t>
            </a:r>
            <a:r>
              <a:rPr lang="hi-IN" sz="2000" dirty="0">
                <a:latin typeface="Nirmala UI" panose="020B0502040204020203" pitchFamily="34" charset="0"/>
                <a:ea typeface="Nirmala UI" panose="020B0502040204020203" pitchFamily="34" charset="0"/>
                <a:cs typeface="Nirmala UI" panose="020B0502040204020203" pitchFamily="34" charset="0"/>
              </a:rPr>
              <a:t>फॉलिक </a:t>
            </a:r>
            <a:r>
              <a:rPr lang="mr-IN" sz="2000" dirty="0">
                <a:latin typeface="Nirmala UI" panose="020B0502040204020203" pitchFamily="34" charset="0"/>
                <a:ea typeface="Nirmala UI" panose="020B0502040204020203" pitchFamily="34" charset="0"/>
                <a:cs typeface="Nirmala UI" panose="020B0502040204020203" pitchFamily="34" charset="0"/>
              </a:rPr>
              <a:t>ए</a:t>
            </a:r>
            <a:r>
              <a:rPr lang="hi-IN" sz="2000" dirty="0">
                <a:latin typeface="Nirmala UI" panose="020B0502040204020203" pitchFamily="34" charset="0"/>
                <a:ea typeface="Nirmala UI" panose="020B0502040204020203" pitchFamily="34" charset="0"/>
                <a:cs typeface="Nirmala UI" panose="020B0502040204020203" pitchFamily="34" charset="0"/>
              </a:rPr>
              <a:t>सिड,</a:t>
            </a:r>
            <a:r>
              <a:rPr lang="mr-IN" sz="2000" dirty="0">
                <a:latin typeface="Nirmala UI" panose="020B0502040204020203" pitchFamily="34" charset="0"/>
                <a:ea typeface="Nirmala UI" panose="020B0502040204020203" pitchFamily="34" charset="0"/>
                <a:cs typeface="Nirmala UI" panose="020B0502040204020203" pitchFamily="34" charset="0"/>
              </a:rPr>
              <a:t> आणि साखरेचे आवरण असते तिचा रंग निळा असतो</a:t>
            </a:r>
            <a:endParaRPr lang="hi-IN" sz="2000" dirty="0">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mr-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mr-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शाळेत न जाणाऱ्या </a:t>
            </a:r>
            <a:r>
              <a:rPr kumimoji="0" lang="hi-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10-19 </a:t>
            </a:r>
            <a:r>
              <a:rPr kumimoji="0" lang="mr-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 वयोगटातील </a:t>
            </a:r>
            <a:r>
              <a:rPr kumimoji="0" lang="mr-IN" altLang="en-US" sz="2000" b="0" i="0" u="none" strike="noStrike" cap="none" normalizeH="0" baseline="0" dirty="0">
                <a:ln>
                  <a:noFill/>
                </a:ln>
                <a:solidFill>
                  <a:schemeClr val="tx1"/>
                </a:solidFill>
                <a:effectLst/>
                <a:latin typeface="Nirmala UI" panose="020B0502040204020203" pitchFamily="34" charset="0"/>
                <a:ea typeface="Times New Roman" panose="02020603050405020304" pitchFamily="18" charset="0"/>
                <a:cs typeface="Nirmala UI" panose="020B0502040204020203" pitchFamily="34" charset="0"/>
              </a:rPr>
              <a:t>किशोरवयीन मुलींनां</a:t>
            </a:r>
            <a:r>
              <a:rPr kumimoji="0" lang="hi-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 </a:t>
            </a:r>
            <a:r>
              <a:rPr kumimoji="0" lang="mr-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आंगण वाडी मधून </a:t>
            </a:r>
            <a:r>
              <a:rPr kumimoji="0" lang="hi-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राष्ट्रीय किशोर स्वास्थ्य कार्यक्रम </a:t>
            </a:r>
            <a:r>
              <a:rPr kumimoji="0" lang="mr-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च्या अंतर्गत दर ३ महिन्याला किशोर आरोग्य दिनाच्या दिवशी निळी </a:t>
            </a:r>
            <a:r>
              <a:rPr kumimoji="0" lang="en-US"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IFA </a:t>
            </a:r>
            <a:r>
              <a:rPr kumimoji="0" lang="mr-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गोळी दिली जाते. </a:t>
            </a:r>
            <a:r>
              <a:rPr kumimoji="0" lang="hi-IN" altLang="en-US" sz="2000" b="0" i="0" u="none" strike="noStrike" cap="none" normalizeH="0" baseline="0" dirty="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  </a:t>
            </a:r>
            <a:r>
              <a:rPr kumimoji="0" lang="hi-IN" altLang="en-US" sz="2000" b="0" i="0" u="none" strike="noStrike" cap="none" normalizeH="0" baseline="0" dirty="0">
                <a:ln>
                  <a:noFill/>
                </a:ln>
                <a:solidFill>
                  <a:schemeClr val="tx1"/>
                </a:solidFill>
                <a:effectLst/>
                <a:cs typeface="Mangal" panose="02040503050203030202" pitchFamily="18"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457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p:cNvSpPr>
          <p:nvPr/>
        </p:nvSpPr>
        <p:spPr>
          <a:xfrm>
            <a:off x="1448940" y="2112579"/>
            <a:ext cx="4570407" cy="457784"/>
          </a:xfrm>
          <a:prstGeom prst="rect">
            <a:avLst/>
          </a:prstGeom>
          <a:solidFill>
            <a:schemeClr val="accent6"/>
          </a:solidFill>
        </p:spPr>
        <p:txBody>
          <a:bodyPr/>
          <a:lstStyle/>
          <a:p>
            <a:pPr defTabSz="804672"/>
            <a:r>
              <a:rPr lang="mr-IN" sz="24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काय करावे </a:t>
            </a:r>
            <a:endParaRPr lang="en-IN" sz="3200" b="1"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ontent Placeholder 3"/>
          <p:cNvSpPr>
            <a:spLocks/>
          </p:cNvSpPr>
          <p:nvPr/>
        </p:nvSpPr>
        <p:spPr>
          <a:xfrm>
            <a:off x="1448940" y="2570363"/>
            <a:ext cx="4570407" cy="3264979"/>
          </a:xfrm>
          <a:prstGeom prst="rect">
            <a:avLst/>
          </a:prstGeom>
        </p:spPr>
        <p:txBody>
          <a:bodyPr>
            <a:normAutofit/>
          </a:bodyPr>
          <a:lstStyle/>
          <a:p>
            <a:pPr marL="342900" marR="0" lvl="0" indent="-342900">
              <a:spcBef>
                <a:spcPts val="0"/>
              </a:spcBef>
              <a:spcAft>
                <a:spcPts val="0"/>
              </a:spcAft>
              <a:buFont typeface="Arial" panose="020B0604020202020204" pitchFamily="34" charset="0"/>
              <a:buChar char="•"/>
              <a:tabLst>
                <a:tab pos="457200" algn="l"/>
              </a:tabLst>
            </a:pPr>
            <a:r>
              <a:rPr lang="en-IN" sz="1800" dirty="0" err="1">
                <a:effectLst/>
                <a:latin typeface="Nakula" panose="00000400000000000000" pitchFamily="2" charset="-78"/>
                <a:ea typeface="Times New Roman" panose="02020603050405020304" pitchFamily="18" charset="0"/>
                <a:cs typeface="Nakula" panose="00000400000000000000" pitchFamily="2" charset="-78"/>
              </a:rPr>
              <a:t>जेवणानंतर</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एक</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तासांने</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गोळी</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घ्या</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p>
          <a:p>
            <a:pPr marL="342900" marR="0" lvl="0" indent="-342900">
              <a:spcBef>
                <a:spcPts val="0"/>
              </a:spcBef>
              <a:spcAft>
                <a:spcPts val="0"/>
              </a:spcAft>
              <a:buFont typeface="Arial" panose="020B0604020202020204" pitchFamily="34" charset="0"/>
              <a:buChar char="•"/>
              <a:tabLst>
                <a:tab pos="457200" algn="l"/>
              </a:tabLst>
            </a:pPr>
            <a:r>
              <a:rPr lang="en-IN" sz="1800" dirty="0" err="1">
                <a:effectLst/>
                <a:latin typeface="Nakula" panose="00000400000000000000" pitchFamily="2" charset="-78"/>
                <a:ea typeface="Times New Roman" panose="02020603050405020304" pitchFamily="18" charset="0"/>
                <a:cs typeface="Nakula" panose="00000400000000000000" pitchFamily="2" charset="-78"/>
              </a:rPr>
              <a:t>पूर्ण</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गोळी</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गिळा</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p>
          <a:p>
            <a:pPr marL="342900" marR="0" lvl="0" indent="-342900">
              <a:spcBef>
                <a:spcPts val="0"/>
              </a:spcBef>
              <a:spcAft>
                <a:spcPts val="0"/>
              </a:spcAft>
              <a:buFont typeface="Arial" panose="020B0604020202020204" pitchFamily="34" charset="0"/>
              <a:buChar char="•"/>
              <a:tabLst>
                <a:tab pos="457200" algn="l"/>
              </a:tabLst>
            </a:pPr>
            <a:r>
              <a:rPr lang="en-IN" sz="1800" dirty="0" err="1">
                <a:effectLst/>
                <a:latin typeface="Nakula" panose="00000400000000000000" pitchFamily="2" charset="-78"/>
                <a:ea typeface="Times New Roman" panose="02020603050405020304" pitchFamily="18" charset="0"/>
                <a:cs typeface="Nakula" panose="00000400000000000000" pitchFamily="2" charset="-78"/>
              </a:rPr>
              <a:t>गोळी</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किमान</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एक</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ग्लास</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पाण्यासोबत</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घ्या</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p>
          <a:p>
            <a:pPr marL="342900" marR="0" lvl="0" indent="-342900">
              <a:spcBef>
                <a:spcPts val="0"/>
              </a:spcBef>
              <a:spcAft>
                <a:spcPts val="0"/>
              </a:spcAft>
              <a:buFont typeface="Arial" panose="020B0604020202020204" pitchFamily="34" charset="0"/>
              <a:buChar char="•"/>
              <a:tabLst>
                <a:tab pos="457200" algn="l"/>
              </a:tabLst>
            </a:pPr>
            <a:r>
              <a:rPr lang="en-IN" sz="1800" dirty="0" err="1">
                <a:effectLst/>
                <a:latin typeface="Nakula" panose="00000400000000000000" pitchFamily="2" charset="-78"/>
                <a:ea typeface="Times New Roman" panose="02020603050405020304" pitchFamily="18" charset="0"/>
                <a:cs typeface="Nakula" panose="00000400000000000000" pitchFamily="2" charset="-78"/>
              </a:rPr>
              <a:t>शक्य</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असल्यास</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गोळी</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लिंबू</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पाण्यासोबत</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घ्या</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त्याने</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गोळीतील</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लोह</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शोषून</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घेण्यास</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शरीराला</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मदत</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r>
              <a:rPr lang="en-IN" sz="1800" dirty="0" err="1">
                <a:effectLst/>
                <a:latin typeface="Nakula" panose="00000400000000000000" pitchFamily="2" charset="-78"/>
                <a:ea typeface="Times New Roman" panose="02020603050405020304" pitchFamily="18" charset="0"/>
                <a:cs typeface="Nakula" panose="00000400000000000000" pitchFamily="2" charset="-78"/>
              </a:rPr>
              <a:t>होईल</a:t>
            </a:r>
            <a:r>
              <a:rPr lang="en-IN" sz="1800" dirty="0">
                <a:effectLst/>
                <a:latin typeface="Nakula" panose="00000400000000000000" pitchFamily="2" charset="-78"/>
                <a:ea typeface="Times New Roman" panose="02020603050405020304" pitchFamily="18" charset="0"/>
                <a:cs typeface="Nakula" panose="00000400000000000000" pitchFamily="2" charset="-78"/>
              </a:rPr>
              <a:t>   </a:t>
            </a:r>
          </a:p>
        </p:txBody>
      </p:sp>
      <p:sp>
        <p:nvSpPr>
          <p:cNvPr id="5" name="Text Placeholder 4"/>
          <p:cNvSpPr>
            <a:spLocks/>
          </p:cNvSpPr>
          <p:nvPr/>
        </p:nvSpPr>
        <p:spPr>
          <a:xfrm>
            <a:off x="6174086" y="2112579"/>
            <a:ext cx="4592915" cy="457784"/>
          </a:xfrm>
          <a:prstGeom prst="rect">
            <a:avLst/>
          </a:prstGeom>
          <a:solidFill>
            <a:srgbClr val="FF0000"/>
          </a:solidFill>
        </p:spPr>
        <p:txBody>
          <a:bodyPr/>
          <a:lstStyle/>
          <a:p>
            <a:pPr defTabSz="804672"/>
            <a:r>
              <a:rPr lang="mr-IN" sz="24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काय करू नये </a:t>
            </a:r>
            <a:r>
              <a:rPr lang="hi-IN" sz="2400" b="1"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 </a:t>
            </a:r>
            <a:endParaRPr lang="en-IN" sz="3200" b="1"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ontent Placeholder 5"/>
          <p:cNvSpPr>
            <a:spLocks/>
          </p:cNvSpPr>
          <p:nvPr/>
        </p:nvSpPr>
        <p:spPr>
          <a:xfrm>
            <a:off x="6017915" y="2570363"/>
            <a:ext cx="5097389" cy="3735021"/>
          </a:xfrm>
          <a:prstGeom prst="rect">
            <a:avLst/>
          </a:prstGeom>
        </p:spPr>
        <p:txBody>
          <a:bodyPr>
            <a:normAutofit/>
          </a:bodyPr>
          <a:lstStyle/>
          <a:p>
            <a:pPr marL="342900" marR="0" lvl="0" indent="-342900">
              <a:spcBef>
                <a:spcPts val="0"/>
              </a:spcBef>
              <a:spcAft>
                <a:spcPts val="0"/>
              </a:spcAft>
              <a:buFont typeface="Arial" panose="020B0604020202020204" pitchFamily="34" charset="0"/>
              <a:buChar char="•"/>
              <a:tabLst>
                <a:tab pos="457200" algn="l"/>
              </a:tabLst>
            </a:pPr>
            <a:r>
              <a:rPr lang="en-IN" dirty="0" err="1">
                <a:effectLst/>
                <a:latin typeface="Nakula" panose="00000400000000000000" pitchFamily="2" charset="-78"/>
                <a:ea typeface="Times New Roman" panose="02020603050405020304" pitchFamily="18" charset="0"/>
                <a:cs typeface="Nakula" panose="00000400000000000000" pitchFamily="2" charset="-78"/>
              </a:rPr>
              <a:t>गोळी</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उपाशीपोटी</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घेऊ</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नका</a:t>
            </a:r>
            <a:r>
              <a:rPr lang="en-IN" dirty="0">
                <a:effectLst/>
                <a:latin typeface="Nakula" panose="00000400000000000000" pitchFamily="2" charset="-78"/>
                <a:ea typeface="Times New Roman" panose="02020603050405020304" pitchFamily="18" charset="0"/>
                <a:cs typeface="Nakula" panose="00000400000000000000" pitchFamily="2" charset="-78"/>
              </a:rPr>
              <a:t> </a:t>
            </a:r>
          </a:p>
          <a:p>
            <a:pPr marL="342900" marR="0" lvl="0" indent="-342900">
              <a:spcBef>
                <a:spcPts val="0"/>
              </a:spcBef>
              <a:spcAft>
                <a:spcPts val="0"/>
              </a:spcAft>
              <a:buFont typeface="Arial" panose="020B0604020202020204" pitchFamily="34" charset="0"/>
              <a:buChar char="•"/>
              <a:tabLst>
                <a:tab pos="457200" algn="l"/>
              </a:tabLst>
            </a:pPr>
            <a:r>
              <a:rPr lang="en-IN" dirty="0" err="1">
                <a:effectLst/>
                <a:latin typeface="Nakula" panose="00000400000000000000" pitchFamily="2" charset="-78"/>
                <a:ea typeface="Times New Roman" panose="02020603050405020304" pitchFamily="18" charset="0"/>
                <a:cs typeface="Nakula" panose="00000400000000000000" pitchFamily="2" charset="-78"/>
              </a:rPr>
              <a:t>गोळी</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घेतल्यानंतर</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एक</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तास</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चहा</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कॉफी</a:t>
            </a:r>
            <a:r>
              <a:rPr lang="en-IN" dirty="0">
                <a:effectLst/>
                <a:latin typeface="Nakula" panose="00000400000000000000" pitchFamily="2" charset="-78"/>
                <a:ea typeface="Times New Roman" panose="02020603050405020304" pitchFamily="18" charset="0"/>
                <a:cs typeface="Nakula" panose="00000400000000000000" pitchFamily="2" charset="-78"/>
              </a:rPr>
              <a:t> </a:t>
            </a:r>
          </a:p>
          <a:p>
            <a:pPr marL="342900" marR="0" lvl="0" indent="-342900">
              <a:spcBef>
                <a:spcPts val="0"/>
              </a:spcBef>
              <a:spcAft>
                <a:spcPts val="0"/>
              </a:spcAft>
              <a:buFont typeface="Arial" panose="020B0604020202020204" pitchFamily="34" charset="0"/>
              <a:buChar char="•"/>
              <a:tabLst>
                <a:tab pos="457200" algn="l"/>
              </a:tabLst>
            </a:pPr>
            <a:r>
              <a:rPr lang="en-IN" dirty="0" err="1">
                <a:effectLst/>
                <a:latin typeface="Nakula" panose="00000400000000000000" pitchFamily="2" charset="-78"/>
                <a:ea typeface="Times New Roman" panose="02020603050405020304" pitchFamily="18" charset="0"/>
                <a:cs typeface="Nakula" panose="00000400000000000000" pitchFamily="2" charset="-78"/>
              </a:rPr>
              <a:t>घेऊ</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नका</a:t>
            </a:r>
            <a:r>
              <a:rPr lang="en-IN" dirty="0">
                <a:effectLst/>
                <a:latin typeface="Nakula" panose="00000400000000000000" pitchFamily="2" charset="-78"/>
                <a:ea typeface="Times New Roman" panose="02020603050405020304" pitchFamily="18" charset="0"/>
                <a:cs typeface="Nakula" panose="00000400000000000000" pitchFamily="2" charset="-78"/>
              </a:rPr>
              <a:t> </a:t>
            </a:r>
          </a:p>
          <a:p>
            <a:pPr marL="342900" marR="0" lvl="0" indent="-342900">
              <a:spcBef>
                <a:spcPts val="0"/>
              </a:spcBef>
              <a:spcAft>
                <a:spcPts val="0"/>
              </a:spcAft>
              <a:buFont typeface="Arial" panose="020B0604020202020204" pitchFamily="34" charset="0"/>
              <a:buChar char="•"/>
              <a:tabLst>
                <a:tab pos="457200" algn="l"/>
              </a:tabLst>
            </a:pPr>
            <a:r>
              <a:rPr lang="en-IN" dirty="0" err="1">
                <a:effectLst/>
                <a:latin typeface="Nakula" panose="00000400000000000000" pitchFamily="2" charset="-78"/>
                <a:ea typeface="Times New Roman" panose="02020603050405020304" pitchFamily="18" charset="0"/>
                <a:cs typeface="Nakula" panose="00000400000000000000" pitchFamily="2" charset="-78"/>
              </a:rPr>
              <a:t>गोळी</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चाऊ</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नका</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चघळू</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नका</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किंवा</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तोडून</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घेऊ</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नका</a:t>
            </a:r>
            <a:r>
              <a:rPr lang="en-IN" dirty="0">
                <a:effectLst/>
                <a:latin typeface="Nakula" panose="00000400000000000000" pitchFamily="2" charset="-78"/>
                <a:ea typeface="Times New Roman" panose="02020603050405020304" pitchFamily="18" charset="0"/>
                <a:cs typeface="Nakula" panose="00000400000000000000" pitchFamily="2" charset="-78"/>
              </a:rPr>
              <a:t> </a:t>
            </a:r>
          </a:p>
          <a:p>
            <a:pPr marL="342900" marR="0" lvl="0" indent="-342900">
              <a:spcBef>
                <a:spcPts val="0"/>
              </a:spcBef>
              <a:spcAft>
                <a:spcPts val="0"/>
              </a:spcAft>
              <a:buFont typeface="Arial" panose="020B0604020202020204" pitchFamily="34" charset="0"/>
              <a:buChar char="•"/>
              <a:tabLst>
                <a:tab pos="457200" algn="l"/>
              </a:tabLst>
            </a:pPr>
            <a:r>
              <a:rPr lang="en-IN" dirty="0" err="1">
                <a:effectLst/>
                <a:latin typeface="Nakula" panose="00000400000000000000" pitchFamily="2" charset="-78"/>
                <a:ea typeface="Times New Roman" panose="02020603050405020304" pitchFamily="18" charset="0"/>
                <a:cs typeface="Nakula" panose="00000400000000000000" pitchFamily="2" charset="-78"/>
              </a:rPr>
              <a:t>जर</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तुम्हाला</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जुलाब</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होत</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असतील</a:t>
            </a:r>
            <a:r>
              <a:rPr lang="en-IN" b="1"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ताप</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किंवा</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सर्दी</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खोकला</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असेल</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किंवा</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बरे</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वाटत</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नसेल</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तर</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गोळी</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घेऊ</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नका</a:t>
            </a:r>
            <a:r>
              <a:rPr lang="en-IN" dirty="0">
                <a:effectLst/>
                <a:latin typeface="Nakula" panose="00000400000000000000" pitchFamily="2" charset="-78"/>
                <a:ea typeface="Times New Roman" panose="02020603050405020304" pitchFamily="18" charset="0"/>
                <a:cs typeface="Nakula" panose="00000400000000000000" pitchFamily="2" charset="-78"/>
              </a:rPr>
              <a:t> </a:t>
            </a:r>
          </a:p>
          <a:p>
            <a:pPr marL="342900" marR="0" lvl="0" indent="-342900">
              <a:spcBef>
                <a:spcPts val="0"/>
              </a:spcBef>
              <a:spcAft>
                <a:spcPts val="0"/>
              </a:spcAft>
              <a:buFont typeface="Arial" panose="020B0604020202020204" pitchFamily="34" charset="0"/>
              <a:buChar char="•"/>
              <a:tabLst>
                <a:tab pos="457200" algn="l"/>
              </a:tabLst>
            </a:pPr>
            <a:r>
              <a:rPr lang="en-IN" dirty="0" err="1">
                <a:effectLst/>
                <a:latin typeface="Nakula" panose="00000400000000000000" pitchFamily="2" charset="-78"/>
                <a:ea typeface="Times New Roman" panose="02020603050405020304" pitchFamily="18" charset="0"/>
                <a:cs typeface="Nakula" panose="00000400000000000000" pitchFamily="2" charset="-78"/>
              </a:rPr>
              <a:t>कॅल्शियम</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ची</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गोळी</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आयएफए</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गोळी</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सोबत</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घेऊ</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नये</a:t>
            </a:r>
            <a:r>
              <a:rPr lang="en-IN" dirty="0">
                <a:effectLst/>
                <a:latin typeface="Nakula" panose="00000400000000000000" pitchFamily="2" charset="-78"/>
                <a:ea typeface="Times New Roman" panose="02020603050405020304" pitchFamily="18" charset="0"/>
                <a:cs typeface="Nakula" panose="00000400000000000000" pitchFamily="2" charset="-78"/>
              </a:rPr>
              <a:t> </a:t>
            </a:r>
            <a:endParaRPr lang="mr-IN" dirty="0">
              <a:latin typeface="Nakula" panose="00000400000000000000" pitchFamily="2" charset="-78"/>
              <a:ea typeface="Times New Roman" panose="02020603050405020304" pitchFamily="18" charset="0"/>
              <a:cs typeface="Nakula" panose="00000400000000000000" pitchFamily="2" charset="-78"/>
            </a:endParaRPr>
          </a:p>
          <a:p>
            <a:pPr marL="342900" marR="0" lvl="0" indent="-342900">
              <a:spcBef>
                <a:spcPts val="0"/>
              </a:spcBef>
              <a:spcAft>
                <a:spcPts val="0"/>
              </a:spcAft>
              <a:buFont typeface="Arial" panose="020B0604020202020204" pitchFamily="34" charset="0"/>
              <a:buChar char="•"/>
              <a:tabLst>
                <a:tab pos="457200" algn="l"/>
              </a:tabLst>
            </a:pPr>
            <a:r>
              <a:rPr lang="en-IN" dirty="0" err="1">
                <a:effectLst/>
                <a:latin typeface="Nakula" panose="00000400000000000000" pitchFamily="2" charset="-78"/>
                <a:ea typeface="Times New Roman" panose="02020603050405020304" pitchFamily="18" charset="0"/>
                <a:cs typeface="Nakula" panose="00000400000000000000" pitchFamily="2" charset="-78"/>
              </a:rPr>
              <a:t>गोळी</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दुध</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सोबत</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घेऊ</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IN" dirty="0" err="1">
                <a:effectLst/>
                <a:latin typeface="Nakula" panose="00000400000000000000" pitchFamily="2" charset="-78"/>
                <a:ea typeface="Times New Roman" panose="02020603050405020304" pitchFamily="18" charset="0"/>
                <a:cs typeface="Nakula" panose="00000400000000000000" pitchFamily="2" charset="-78"/>
              </a:rPr>
              <a:t>नये</a:t>
            </a:r>
            <a:r>
              <a:rPr lang="en-IN" dirty="0">
                <a:effectLst/>
                <a:latin typeface="Nakula" panose="00000400000000000000" pitchFamily="2" charset="-78"/>
                <a:ea typeface="Times New Roman" panose="02020603050405020304" pitchFamily="18" charset="0"/>
                <a:cs typeface="Nakula" panose="00000400000000000000" pitchFamily="2" charset="-78"/>
              </a:rPr>
              <a:t> </a:t>
            </a:r>
            <a:r>
              <a:rPr lang="en-US" kern="1200" dirty="0">
                <a:solidFill>
                  <a:schemeClr val="tx1"/>
                </a:solidFill>
                <a:latin typeface="Nakula" panose="00000400000000000000" pitchFamily="2" charset="-78"/>
                <a:ea typeface="Nirmala UI" panose="020B0502040204020203" pitchFamily="34" charset="0"/>
                <a:cs typeface="Nakula" panose="00000400000000000000" pitchFamily="2" charset="-78"/>
              </a:rPr>
              <a:t>	</a:t>
            </a:r>
            <a:endParaRPr lang="en-IN" kern="1200" dirty="0">
              <a:solidFill>
                <a:schemeClr val="tx1"/>
              </a:solidFill>
              <a:latin typeface="Nakula" panose="00000400000000000000" pitchFamily="2" charset="-78"/>
              <a:ea typeface="Nirmala UI" panose="020B0502040204020203" pitchFamily="34" charset="0"/>
              <a:cs typeface="Nakula" panose="00000400000000000000" pitchFamily="2" charset="-78"/>
            </a:endParaRPr>
          </a:p>
          <a:p>
            <a:pPr>
              <a:lnSpc>
                <a:spcPct val="110000"/>
              </a:lnSpc>
            </a:pPr>
            <a:endParaRPr lang="en-IN" sz="24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Frame 6">
            <a:extLst>
              <a:ext uri="{FF2B5EF4-FFF2-40B4-BE49-F238E27FC236}">
                <a16:creationId xmlns:a16="http://schemas.microsoft.com/office/drawing/2014/main" id="{54D7757F-1321-D8C4-8DEA-A73AD4E5E384}"/>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lide Number Placeholder 1">
            <a:extLst>
              <a:ext uri="{FF2B5EF4-FFF2-40B4-BE49-F238E27FC236}">
                <a16:creationId xmlns:a16="http://schemas.microsoft.com/office/drawing/2014/main" id="{73C506A6-3CD8-2C5B-60DB-B78368C5BD12}"/>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24</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Rectangle 1">
            <a:extLst>
              <a:ext uri="{FF2B5EF4-FFF2-40B4-BE49-F238E27FC236}">
                <a16:creationId xmlns:a16="http://schemas.microsoft.com/office/drawing/2014/main" id="{FDC13D51-694B-F2CC-787F-812F67EEE1EA}"/>
              </a:ext>
            </a:extLst>
          </p:cNvPr>
          <p:cNvSpPr>
            <a:spLocks noChangeArrowheads="1"/>
          </p:cNvSpPr>
          <p:nvPr/>
        </p:nvSpPr>
        <p:spPr bwMode="auto">
          <a:xfrm>
            <a:off x="836612" y="807214"/>
            <a:ext cx="100875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0708"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r-IN" altLang="en-US" sz="2800" b="0" i="0" u="none" strike="noStrike" cap="none" normalizeH="0" baseline="0" dirty="0">
                <a:ln>
                  <a:noFill/>
                </a:ln>
                <a:solidFill>
                  <a:schemeClr val="tx1"/>
                </a:solidFill>
                <a:effectLst/>
                <a:latin typeface="Nirmala UI" panose="020B0502040204020203" pitchFamily="34" charset="0"/>
                <a:ea typeface="Times New Roman" panose="02020603050405020304" pitchFamily="18" charset="0"/>
                <a:cs typeface="Nirmala UI" panose="020B0502040204020203" pitchFamily="34" charset="0"/>
              </a:rPr>
              <a:t>आय एफ ए च्या गोळ्यांचा पूर्ण फायदा मिळण्यासाठी काय करायला हवे. </a:t>
            </a:r>
            <a:endParaRPr kumimoji="0" lang="mr-IN"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1347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17E1F8-D5FD-679A-52A4-E223945F2D37}"/>
              </a:ext>
            </a:extLst>
          </p:cNvPr>
          <p:cNvSpPr>
            <a:spLocks noGrp="1"/>
          </p:cNvSpPr>
          <p:nvPr>
            <p:ph type="title"/>
          </p:nvPr>
        </p:nvSpPr>
        <p:spPr>
          <a:xfrm>
            <a:off x="1043631" y="809898"/>
            <a:ext cx="10173010" cy="1554480"/>
          </a:xfrm>
        </p:spPr>
        <p:txBody>
          <a:bodyPr anchor="ctr">
            <a:normAutofit/>
          </a:bodyPr>
          <a:lstStyle/>
          <a:p>
            <a:pPr marL="0" marR="0">
              <a:spcBef>
                <a:spcPts val="0"/>
              </a:spcBef>
              <a:spcAft>
                <a:spcPts val="0"/>
              </a:spcAft>
            </a:pPr>
            <a:r>
              <a:rPr lang="en-IN" sz="3600" b="1" dirty="0" err="1">
                <a:effectLst/>
                <a:latin typeface="Nirmala UI" panose="020B0502040204020203" pitchFamily="34" charset="0"/>
                <a:ea typeface="Times New Roman" panose="02020603050405020304" pitchFamily="18" charset="0"/>
              </a:rPr>
              <a:t>आयएफए</a:t>
            </a:r>
            <a:r>
              <a:rPr lang="en-IN" sz="3600" b="1" dirty="0">
                <a:effectLst/>
                <a:latin typeface="Nirmala UI" panose="020B0502040204020203" pitchFamily="34" charset="0"/>
                <a:ea typeface="Times New Roman" panose="02020603050405020304" pitchFamily="18" charset="0"/>
              </a:rPr>
              <a:t> </a:t>
            </a:r>
            <a:r>
              <a:rPr lang="en-IN" sz="3600" b="1" dirty="0" err="1">
                <a:effectLst/>
                <a:latin typeface="Nirmala UI" panose="020B0502040204020203" pitchFamily="34" charset="0"/>
                <a:ea typeface="Times New Roman" panose="02020603050405020304" pitchFamily="18" charset="0"/>
              </a:rPr>
              <a:t>गोळी</a:t>
            </a:r>
            <a:r>
              <a:rPr lang="en-IN" sz="3600" b="1" dirty="0">
                <a:effectLst/>
                <a:latin typeface="Nirmala UI" panose="020B0502040204020203" pitchFamily="34" charset="0"/>
                <a:ea typeface="Times New Roman" panose="02020603050405020304" pitchFamily="18" charset="0"/>
              </a:rPr>
              <a:t> </a:t>
            </a:r>
            <a:r>
              <a:rPr lang="en-IN" sz="3600" b="1" dirty="0" err="1">
                <a:effectLst/>
                <a:latin typeface="Nirmala UI" panose="020B0502040204020203" pitchFamily="34" charset="0"/>
                <a:ea typeface="Times New Roman" panose="02020603050405020304" pitchFamily="18" charset="0"/>
              </a:rPr>
              <a:t>घेतल्यावर</a:t>
            </a:r>
            <a:r>
              <a:rPr lang="en-IN" sz="3600" b="1" dirty="0">
                <a:effectLst/>
                <a:latin typeface="Nirmala UI" panose="020B0502040204020203" pitchFamily="34" charset="0"/>
                <a:ea typeface="Times New Roman" panose="02020603050405020304" pitchFamily="18" charset="0"/>
              </a:rPr>
              <a:t> </a:t>
            </a:r>
            <a:r>
              <a:rPr lang="en-IN" sz="3600" b="1" dirty="0" err="1">
                <a:effectLst/>
                <a:latin typeface="Nirmala UI" panose="020B0502040204020203" pitchFamily="34" charset="0"/>
                <a:ea typeface="Times New Roman" panose="02020603050405020304" pitchFamily="18" charset="0"/>
              </a:rPr>
              <a:t>होणारे</a:t>
            </a:r>
            <a:r>
              <a:rPr lang="en-IN" sz="3600" b="1" dirty="0">
                <a:effectLst/>
                <a:latin typeface="Nirmala UI" panose="020B0502040204020203" pitchFamily="34" charset="0"/>
                <a:ea typeface="Times New Roman" panose="02020603050405020304" pitchFamily="18" charset="0"/>
              </a:rPr>
              <a:t> </a:t>
            </a:r>
            <a:r>
              <a:rPr lang="en-IN" sz="3600" b="1" dirty="0" err="1">
                <a:effectLst/>
                <a:latin typeface="Nirmala UI" panose="020B0502040204020203" pitchFamily="34" charset="0"/>
                <a:ea typeface="Times New Roman" panose="02020603050405020304" pitchFamily="18" charset="0"/>
              </a:rPr>
              <a:t>सौम्य</a:t>
            </a:r>
            <a:r>
              <a:rPr lang="en-IN" sz="3600" b="1" dirty="0">
                <a:effectLst/>
                <a:latin typeface="Nirmala UI" panose="020B0502040204020203" pitchFamily="34" charset="0"/>
                <a:ea typeface="Times New Roman" panose="02020603050405020304" pitchFamily="18" charset="0"/>
              </a:rPr>
              <a:t> </a:t>
            </a:r>
            <a:r>
              <a:rPr lang="en-IN" sz="3600" b="1" dirty="0" err="1">
                <a:effectLst/>
                <a:latin typeface="Nirmala UI" panose="020B0502040204020203" pitchFamily="34" charset="0"/>
                <a:ea typeface="Times New Roman" panose="02020603050405020304" pitchFamily="18" charset="0"/>
              </a:rPr>
              <a:t>त्रास</a:t>
            </a:r>
            <a:endParaRPr lang="en-IN" sz="3600" dirty="0">
              <a:effectLst/>
              <a:latin typeface="Times New Roman" panose="02020603050405020304" pitchFamily="18" charset="0"/>
              <a:ea typeface="Times New Roman" panose="02020603050405020304" pitchFamily="18" charset="0"/>
            </a:endParaRPr>
          </a:p>
        </p:txBody>
      </p:sp>
      <p:sp>
        <p:nvSpPr>
          <p:cNvPr id="2" name="Frame 1">
            <a:extLst>
              <a:ext uri="{FF2B5EF4-FFF2-40B4-BE49-F238E27FC236}">
                <a16:creationId xmlns:a16="http://schemas.microsoft.com/office/drawing/2014/main" id="{D76AC4B2-2A61-D1CE-978F-7290E01EDAC0}"/>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lide Number Placeholder 1">
            <a:extLst>
              <a:ext uri="{FF2B5EF4-FFF2-40B4-BE49-F238E27FC236}">
                <a16:creationId xmlns:a16="http://schemas.microsoft.com/office/drawing/2014/main" id="{C94B7D6A-92A4-FA5D-B770-61C60803086D}"/>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25</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4" name="Table 3">
            <a:extLst>
              <a:ext uri="{FF2B5EF4-FFF2-40B4-BE49-F238E27FC236}">
                <a16:creationId xmlns:a16="http://schemas.microsoft.com/office/drawing/2014/main" id="{15D23C89-3E47-A033-933D-9AD400C06335}"/>
              </a:ext>
            </a:extLst>
          </p:cNvPr>
          <p:cNvGraphicFramePr>
            <a:graphicFrameLocks noGrp="1"/>
          </p:cNvGraphicFramePr>
          <p:nvPr>
            <p:extLst>
              <p:ext uri="{D42A27DB-BD31-4B8C-83A1-F6EECF244321}">
                <p14:modId xmlns:p14="http://schemas.microsoft.com/office/powerpoint/2010/main" val="3347663739"/>
              </p:ext>
            </p:extLst>
          </p:nvPr>
        </p:nvGraphicFramePr>
        <p:xfrm>
          <a:off x="928255" y="2364379"/>
          <a:ext cx="10173010" cy="3551511"/>
        </p:xfrm>
        <a:graphic>
          <a:graphicData uri="http://schemas.openxmlformats.org/drawingml/2006/table">
            <a:tbl>
              <a:tblPr firstRow="1" bandRow="1">
                <a:tableStyleId>{5C22544A-7EE6-4342-B048-85BDC9FD1C3A}</a:tableStyleId>
              </a:tblPr>
              <a:tblGrid>
                <a:gridCol w="3045121">
                  <a:extLst>
                    <a:ext uri="{9D8B030D-6E8A-4147-A177-3AD203B41FA5}">
                      <a16:colId xmlns:a16="http://schemas.microsoft.com/office/drawing/2014/main" val="3714009692"/>
                    </a:ext>
                  </a:extLst>
                </a:gridCol>
                <a:gridCol w="7127889">
                  <a:extLst>
                    <a:ext uri="{9D8B030D-6E8A-4147-A177-3AD203B41FA5}">
                      <a16:colId xmlns:a16="http://schemas.microsoft.com/office/drawing/2014/main" val="560918068"/>
                    </a:ext>
                  </a:extLst>
                </a:gridCol>
              </a:tblGrid>
              <a:tr h="527374">
                <a:tc>
                  <a:txBody>
                    <a:bodyPr/>
                    <a:lstStyle/>
                    <a:p>
                      <a:pPr marL="0" marR="0">
                        <a:lnSpc>
                          <a:spcPct val="107000"/>
                        </a:lnSpc>
                        <a:spcBef>
                          <a:spcPts val="0"/>
                        </a:spcBef>
                        <a:spcAft>
                          <a:spcPts val="0"/>
                        </a:spcAft>
                      </a:pPr>
                      <a:r>
                        <a:rPr lang="en-IN" sz="1200">
                          <a:effectLst/>
                        </a:rPr>
                        <a:t>त्रास </a:t>
                      </a:r>
                      <a:endParaRPr lang="en-IN"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74930" marR="74930" marT="37465" marB="37465"/>
                </a:tc>
                <a:tc>
                  <a:txBody>
                    <a:bodyPr/>
                    <a:lstStyle/>
                    <a:p>
                      <a:pPr marL="0" marR="0">
                        <a:lnSpc>
                          <a:spcPct val="107000"/>
                        </a:lnSpc>
                        <a:spcBef>
                          <a:spcPts val="0"/>
                        </a:spcBef>
                        <a:spcAft>
                          <a:spcPts val="0"/>
                        </a:spcAft>
                      </a:pPr>
                      <a:r>
                        <a:rPr lang="en-IN" sz="1200">
                          <a:effectLst/>
                        </a:rPr>
                        <a:t>काय करावे </a:t>
                      </a:r>
                      <a:endParaRPr lang="en-IN"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74930" marR="74930" marT="37465" marB="37465"/>
                </a:tc>
                <a:extLst>
                  <a:ext uri="{0D108BD9-81ED-4DB2-BD59-A6C34878D82A}">
                    <a16:rowId xmlns:a16="http://schemas.microsoft.com/office/drawing/2014/main" val="195829670"/>
                  </a:ext>
                </a:extLst>
              </a:tr>
              <a:tr h="527374">
                <a:tc>
                  <a:txBody>
                    <a:bodyPr/>
                    <a:lstStyle/>
                    <a:p>
                      <a:pPr marL="0" marR="0">
                        <a:lnSpc>
                          <a:spcPct val="107000"/>
                        </a:lnSpc>
                        <a:spcBef>
                          <a:spcPts val="0"/>
                        </a:spcBef>
                        <a:spcAft>
                          <a:spcPts val="0"/>
                        </a:spcAft>
                      </a:pPr>
                      <a:r>
                        <a:rPr lang="en-US" sz="1600" dirty="0">
                          <a:effectLst/>
                        </a:rPr>
                        <a:t>1. </a:t>
                      </a:r>
                      <a:r>
                        <a:rPr lang="en-IN" sz="1600" dirty="0" err="1">
                          <a:effectLst/>
                        </a:rPr>
                        <a:t>बद्धकोष्ठता</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74930" marR="74930" marT="37465" marB="37465"/>
                </a:tc>
                <a:tc>
                  <a:txBody>
                    <a:bodyPr/>
                    <a:lstStyle/>
                    <a:p>
                      <a:pPr marL="0" marR="0">
                        <a:lnSpc>
                          <a:spcPct val="107000"/>
                        </a:lnSpc>
                        <a:spcBef>
                          <a:spcPts val="0"/>
                        </a:spcBef>
                        <a:spcAft>
                          <a:spcPts val="0"/>
                        </a:spcAft>
                      </a:pPr>
                      <a:r>
                        <a:rPr lang="en-IN" sz="1600">
                          <a:effectLst/>
                        </a:rPr>
                        <a:t>गोळी नेहेमी एक ग्लास पाण्यासोबत घ्यावी</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74930" marR="74930" marT="37465" marB="37465"/>
                </a:tc>
                <a:extLst>
                  <a:ext uri="{0D108BD9-81ED-4DB2-BD59-A6C34878D82A}">
                    <a16:rowId xmlns:a16="http://schemas.microsoft.com/office/drawing/2014/main" val="1107350938"/>
                  </a:ext>
                </a:extLst>
              </a:tr>
              <a:tr h="527374">
                <a:tc>
                  <a:txBody>
                    <a:bodyPr/>
                    <a:lstStyle/>
                    <a:p>
                      <a:pPr marL="0" marR="0">
                        <a:lnSpc>
                          <a:spcPct val="107000"/>
                        </a:lnSpc>
                        <a:spcBef>
                          <a:spcPts val="0"/>
                        </a:spcBef>
                        <a:spcAft>
                          <a:spcPts val="0"/>
                        </a:spcAft>
                      </a:pPr>
                      <a:r>
                        <a:rPr lang="en-US" sz="1600" dirty="0">
                          <a:effectLst/>
                        </a:rPr>
                        <a:t>2. </a:t>
                      </a:r>
                      <a:r>
                        <a:rPr lang="en-IN" sz="1600" dirty="0" err="1">
                          <a:effectLst/>
                        </a:rPr>
                        <a:t>मळमळणे</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74930" marR="74930" marT="37465" marB="37465"/>
                </a:tc>
                <a:tc>
                  <a:txBody>
                    <a:bodyPr/>
                    <a:lstStyle/>
                    <a:p>
                      <a:pPr marL="0" marR="0">
                        <a:lnSpc>
                          <a:spcPct val="107000"/>
                        </a:lnSpc>
                        <a:spcBef>
                          <a:spcPts val="0"/>
                        </a:spcBef>
                        <a:spcAft>
                          <a:spcPts val="0"/>
                        </a:spcAft>
                      </a:pPr>
                      <a:r>
                        <a:rPr lang="en-IN" sz="1600" dirty="0" err="1">
                          <a:effectLst/>
                        </a:rPr>
                        <a:t>गोळी</a:t>
                      </a:r>
                      <a:r>
                        <a:rPr lang="en-IN" sz="1600" dirty="0">
                          <a:effectLst/>
                        </a:rPr>
                        <a:t> </a:t>
                      </a:r>
                      <a:r>
                        <a:rPr lang="en-IN" sz="1600" dirty="0" err="1">
                          <a:effectLst/>
                        </a:rPr>
                        <a:t>जेवणानंतर</a:t>
                      </a:r>
                      <a:r>
                        <a:rPr lang="en-IN" sz="1600" dirty="0">
                          <a:effectLst/>
                        </a:rPr>
                        <a:t> </a:t>
                      </a:r>
                      <a:r>
                        <a:rPr lang="en-IN" sz="1600" dirty="0" err="1">
                          <a:effectLst/>
                        </a:rPr>
                        <a:t>एक</a:t>
                      </a:r>
                      <a:r>
                        <a:rPr lang="en-IN" sz="1600" dirty="0">
                          <a:effectLst/>
                        </a:rPr>
                        <a:t> </a:t>
                      </a:r>
                      <a:r>
                        <a:rPr lang="en-IN" sz="1600" dirty="0" err="1">
                          <a:effectLst/>
                        </a:rPr>
                        <a:t>तासाने</a:t>
                      </a:r>
                      <a:r>
                        <a:rPr lang="en-IN" sz="1600" dirty="0">
                          <a:effectLst/>
                        </a:rPr>
                        <a:t> </a:t>
                      </a:r>
                      <a:r>
                        <a:rPr lang="en-IN" sz="1600" dirty="0" err="1">
                          <a:effectLst/>
                        </a:rPr>
                        <a:t>घ्यावी</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74930" marR="74930" marT="37465" marB="37465"/>
                </a:tc>
                <a:extLst>
                  <a:ext uri="{0D108BD9-81ED-4DB2-BD59-A6C34878D82A}">
                    <a16:rowId xmlns:a16="http://schemas.microsoft.com/office/drawing/2014/main" val="2916906251"/>
                  </a:ext>
                </a:extLst>
              </a:tr>
              <a:tr h="527374">
                <a:tc>
                  <a:txBody>
                    <a:bodyPr/>
                    <a:lstStyle/>
                    <a:p>
                      <a:pPr marL="0" marR="0">
                        <a:lnSpc>
                          <a:spcPct val="107000"/>
                        </a:lnSpc>
                        <a:spcBef>
                          <a:spcPts val="0"/>
                        </a:spcBef>
                        <a:spcAft>
                          <a:spcPts val="0"/>
                        </a:spcAft>
                      </a:pPr>
                      <a:r>
                        <a:rPr lang="en-US" sz="1600">
                          <a:effectLst/>
                        </a:rPr>
                        <a:t>3. </a:t>
                      </a:r>
                      <a:r>
                        <a:rPr lang="en-IN" sz="1600">
                          <a:effectLst/>
                        </a:rPr>
                        <a:t>चक्कर येणे </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74930" marR="74930" marT="37465" marB="37465"/>
                </a:tc>
                <a:tc>
                  <a:txBody>
                    <a:bodyPr/>
                    <a:lstStyle/>
                    <a:p>
                      <a:pPr marL="0" marR="0">
                        <a:lnSpc>
                          <a:spcPct val="107000"/>
                        </a:lnSpc>
                        <a:spcBef>
                          <a:spcPts val="0"/>
                        </a:spcBef>
                        <a:spcAft>
                          <a:spcPts val="0"/>
                        </a:spcAft>
                      </a:pPr>
                      <a:r>
                        <a:rPr lang="en-IN" sz="1600" dirty="0" err="1">
                          <a:effectLst/>
                        </a:rPr>
                        <a:t>गोळी</a:t>
                      </a:r>
                      <a:r>
                        <a:rPr lang="en-IN" sz="1600" dirty="0">
                          <a:effectLst/>
                        </a:rPr>
                        <a:t> </a:t>
                      </a:r>
                      <a:r>
                        <a:rPr lang="en-IN" sz="1600" dirty="0" err="1">
                          <a:effectLst/>
                        </a:rPr>
                        <a:t>नेहेमी</a:t>
                      </a:r>
                      <a:r>
                        <a:rPr lang="en-IN" sz="1600" dirty="0">
                          <a:effectLst/>
                        </a:rPr>
                        <a:t> </a:t>
                      </a:r>
                      <a:r>
                        <a:rPr lang="en-IN" sz="1600" dirty="0" err="1">
                          <a:effectLst/>
                        </a:rPr>
                        <a:t>एक</a:t>
                      </a:r>
                      <a:r>
                        <a:rPr lang="en-IN" sz="1600" dirty="0">
                          <a:effectLst/>
                        </a:rPr>
                        <a:t> </a:t>
                      </a:r>
                      <a:r>
                        <a:rPr lang="en-IN" sz="1600" dirty="0" err="1">
                          <a:effectLst/>
                        </a:rPr>
                        <a:t>ग्लास</a:t>
                      </a:r>
                      <a:r>
                        <a:rPr lang="en-IN" sz="1600" dirty="0">
                          <a:effectLst/>
                        </a:rPr>
                        <a:t> </a:t>
                      </a:r>
                      <a:r>
                        <a:rPr lang="en-IN" sz="1600" dirty="0" err="1">
                          <a:effectLst/>
                        </a:rPr>
                        <a:t>पाण्यासोबत</a:t>
                      </a:r>
                      <a:r>
                        <a:rPr lang="en-IN" sz="1600" dirty="0">
                          <a:effectLst/>
                        </a:rPr>
                        <a:t> </a:t>
                      </a:r>
                      <a:r>
                        <a:rPr lang="en-IN" sz="1600" dirty="0" err="1">
                          <a:effectLst/>
                        </a:rPr>
                        <a:t>घ्यावी</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74930" marR="74930" marT="37465" marB="37465"/>
                </a:tc>
                <a:extLst>
                  <a:ext uri="{0D108BD9-81ED-4DB2-BD59-A6C34878D82A}">
                    <a16:rowId xmlns:a16="http://schemas.microsoft.com/office/drawing/2014/main" val="1189331583"/>
                  </a:ext>
                </a:extLst>
              </a:tr>
              <a:tr h="527374">
                <a:tc>
                  <a:txBody>
                    <a:bodyPr/>
                    <a:lstStyle/>
                    <a:p>
                      <a:pPr marL="0" marR="0">
                        <a:lnSpc>
                          <a:spcPct val="107000"/>
                        </a:lnSpc>
                        <a:spcBef>
                          <a:spcPts val="0"/>
                        </a:spcBef>
                        <a:spcAft>
                          <a:spcPts val="0"/>
                        </a:spcAft>
                      </a:pPr>
                      <a:r>
                        <a:rPr lang="en-US" sz="1600">
                          <a:effectLst/>
                        </a:rPr>
                        <a:t>4. </a:t>
                      </a:r>
                      <a:r>
                        <a:rPr lang="en-IN" sz="1600">
                          <a:effectLst/>
                        </a:rPr>
                        <a:t>पोटात दुखणे </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74930" marR="74930" marT="37465" marB="37465"/>
                </a:tc>
                <a:tc>
                  <a:txBody>
                    <a:bodyPr/>
                    <a:lstStyle/>
                    <a:p>
                      <a:pPr marL="0" marR="0">
                        <a:lnSpc>
                          <a:spcPct val="107000"/>
                        </a:lnSpc>
                        <a:spcBef>
                          <a:spcPts val="0"/>
                        </a:spcBef>
                        <a:spcAft>
                          <a:spcPts val="0"/>
                        </a:spcAft>
                      </a:pPr>
                      <a:r>
                        <a:rPr lang="en-IN" sz="1600" dirty="0" err="1">
                          <a:effectLst/>
                        </a:rPr>
                        <a:t>गोळी</a:t>
                      </a:r>
                      <a:r>
                        <a:rPr lang="en-IN" sz="1600" dirty="0">
                          <a:effectLst/>
                        </a:rPr>
                        <a:t> </a:t>
                      </a:r>
                      <a:r>
                        <a:rPr lang="en-IN" sz="1600" dirty="0" err="1">
                          <a:effectLst/>
                        </a:rPr>
                        <a:t>नेहेमी</a:t>
                      </a:r>
                      <a:r>
                        <a:rPr lang="en-IN" sz="1600" dirty="0">
                          <a:effectLst/>
                        </a:rPr>
                        <a:t> </a:t>
                      </a:r>
                      <a:r>
                        <a:rPr lang="en-IN" sz="1600" dirty="0" err="1">
                          <a:effectLst/>
                        </a:rPr>
                        <a:t>एक</a:t>
                      </a:r>
                      <a:r>
                        <a:rPr lang="en-IN" sz="1600" dirty="0">
                          <a:effectLst/>
                        </a:rPr>
                        <a:t> </a:t>
                      </a:r>
                      <a:r>
                        <a:rPr lang="en-IN" sz="1600" dirty="0" err="1">
                          <a:effectLst/>
                        </a:rPr>
                        <a:t>ग्लास</a:t>
                      </a:r>
                      <a:r>
                        <a:rPr lang="en-IN" sz="1600" dirty="0">
                          <a:effectLst/>
                        </a:rPr>
                        <a:t> </a:t>
                      </a:r>
                      <a:r>
                        <a:rPr lang="en-IN" sz="1600" dirty="0" err="1">
                          <a:effectLst/>
                        </a:rPr>
                        <a:t>पाण्यासोबत</a:t>
                      </a:r>
                      <a:r>
                        <a:rPr lang="en-IN" sz="1600" dirty="0">
                          <a:effectLst/>
                        </a:rPr>
                        <a:t> </a:t>
                      </a:r>
                      <a:r>
                        <a:rPr lang="en-IN" sz="1600" dirty="0" err="1">
                          <a:effectLst/>
                        </a:rPr>
                        <a:t>घ्यावी</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74930" marR="74930" marT="37465" marB="37465"/>
                </a:tc>
                <a:extLst>
                  <a:ext uri="{0D108BD9-81ED-4DB2-BD59-A6C34878D82A}">
                    <a16:rowId xmlns:a16="http://schemas.microsoft.com/office/drawing/2014/main" val="3547877753"/>
                  </a:ext>
                </a:extLst>
              </a:tr>
              <a:tr h="914641">
                <a:tc>
                  <a:txBody>
                    <a:bodyPr/>
                    <a:lstStyle/>
                    <a:p>
                      <a:pPr marL="0" marR="0">
                        <a:lnSpc>
                          <a:spcPct val="107000"/>
                        </a:lnSpc>
                        <a:spcBef>
                          <a:spcPts val="0"/>
                        </a:spcBef>
                        <a:spcAft>
                          <a:spcPts val="0"/>
                        </a:spcAft>
                      </a:pPr>
                      <a:r>
                        <a:rPr lang="en-US" sz="1600">
                          <a:effectLst/>
                        </a:rPr>
                        <a:t>5. </a:t>
                      </a:r>
                      <a:r>
                        <a:rPr lang="en-IN" sz="1600">
                          <a:effectLst/>
                        </a:rPr>
                        <a:t>काळी विष्ठा </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74930" marR="74930" marT="37465" marB="37465"/>
                </a:tc>
                <a:tc>
                  <a:txBody>
                    <a:bodyPr/>
                    <a:lstStyle/>
                    <a:p>
                      <a:pPr marL="0" marR="0">
                        <a:lnSpc>
                          <a:spcPct val="107000"/>
                        </a:lnSpc>
                        <a:spcBef>
                          <a:spcPts val="0"/>
                        </a:spcBef>
                        <a:spcAft>
                          <a:spcPts val="0"/>
                        </a:spcAft>
                      </a:pPr>
                      <a:r>
                        <a:rPr lang="en-IN" sz="1600" dirty="0" err="1">
                          <a:effectLst/>
                        </a:rPr>
                        <a:t>काहीही</a:t>
                      </a:r>
                      <a:r>
                        <a:rPr lang="en-IN" sz="1600" dirty="0">
                          <a:effectLst/>
                        </a:rPr>
                        <a:t> </a:t>
                      </a:r>
                      <a:r>
                        <a:rPr lang="en-IN" sz="1600" dirty="0" err="1">
                          <a:effectLst/>
                        </a:rPr>
                        <a:t>करायची</a:t>
                      </a:r>
                      <a:r>
                        <a:rPr lang="en-IN" sz="1600" dirty="0">
                          <a:effectLst/>
                        </a:rPr>
                        <a:t> </a:t>
                      </a:r>
                      <a:r>
                        <a:rPr lang="en-IN" sz="1600" dirty="0" err="1">
                          <a:effectLst/>
                        </a:rPr>
                        <a:t>गरज</a:t>
                      </a:r>
                      <a:r>
                        <a:rPr lang="en-IN" sz="1600" dirty="0">
                          <a:effectLst/>
                        </a:rPr>
                        <a:t> </a:t>
                      </a:r>
                      <a:r>
                        <a:rPr lang="en-IN" sz="1600" dirty="0" err="1">
                          <a:effectLst/>
                        </a:rPr>
                        <a:t>नाही</a:t>
                      </a:r>
                      <a:r>
                        <a:rPr lang="en-IN" sz="1600" dirty="0">
                          <a:effectLst/>
                        </a:rPr>
                        <a:t>, </a:t>
                      </a:r>
                      <a:r>
                        <a:rPr lang="en-IN" sz="1600" dirty="0" err="1">
                          <a:effectLst/>
                        </a:rPr>
                        <a:t>गोळीतील</a:t>
                      </a:r>
                      <a:r>
                        <a:rPr lang="en-IN" sz="1600" dirty="0">
                          <a:effectLst/>
                        </a:rPr>
                        <a:t> </a:t>
                      </a:r>
                      <a:r>
                        <a:rPr lang="en-IN" sz="1600" dirty="0" err="1">
                          <a:effectLst/>
                        </a:rPr>
                        <a:t>लोह</a:t>
                      </a:r>
                      <a:r>
                        <a:rPr lang="en-IN" sz="1600" dirty="0">
                          <a:effectLst/>
                        </a:rPr>
                        <a:t> </a:t>
                      </a:r>
                      <a:r>
                        <a:rPr lang="en-IN" sz="1600" dirty="0" err="1">
                          <a:effectLst/>
                        </a:rPr>
                        <a:t>शरीरात</a:t>
                      </a:r>
                      <a:r>
                        <a:rPr lang="en-IN" sz="1600" dirty="0">
                          <a:effectLst/>
                        </a:rPr>
                        <a:t> </a:t>
                      </a:r>
                      <a:r>
                        <a:rPr lang="en-IN" sz="1600" dirty="0" err="1">
                          <a:effectLst/>
                        </a:rPr>
                        <a:t>शोषले</a:t>
                      </a:r>
                      <a:r>
                        <a:rPr lang="en-IN" sz="1600" dirty="0">
                          <a:effectLst/>
                        </a:rPr>
                        <a:t> </a:t>
                      </a:r>
                      <a:r>
                        <a:rPr lang="en-IN" sz="1600" dirty="0" err="1">
                          <a:effectLst/>
                        </a:rPr>
                        <a:t>गेल्याचे</a:t>
                      </a:r>
                      <a:r>
                        <a:rPr lang="en-IN" sz="1600" dirty="0">
                          <a:effectLst/>
                        </a:rPr>
                        <a:t> </a:t>
                      </a:r>
                      <a:r>
                        <a:rPr lang="en-IN" sz="1600" dirty="0" err="1">
                          <a:effectLst/>
                        </a:rPr>
                        <a:t>ते</a:t>
                      </a:r>
                      <a:r>
                        <a:rPr lang="en-IN" sz="1600" dirty="0">
                          <a:effectLst/>
                        </a:rPr>
                        <a:t> </a:t>
                      </a:r>
                      <a:r>
                        <a:rPr lang="en-IN" sz="1600" dirty="0" err="1">
                          <a:effectLst/>
                        </a:rPr>
                        <a:t>लक्षण</a:t>
                      </a:r>
                      <a:r>
                        <a:rPr lang="en-IN" sz="1600" dirty="0">
                          <a:effectLst/>
                        </a:rPr>
                        <a:t> </a:t>
                      </a:r>
                      <a:r>
                        <a:rPr lang="en-IN" sz="1600" dirty="0" err="1">
                          <a:effectLst/>
                        </a:rPr>
                        <a:t>आहे</a:t>
                      </a:r>
                      <a:r>
                        <a:rPr lang="en-IN" sz="1600" dirty="0">
                          <a:effectLst/>
                        </a:rPr>
                        <a:t>. </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74930" marR="74930" marT="37465" marB="37465"/>
                </a:tc>
                <a:extLst>
                  <a:ext uri="{0D108BD9-81ED-4DB2-BD59-A6C34878D82A}">
                    <a16:rowId xmlns:a16="http://schemas.microsoft.com/office/drawing/2014/main" val="3168127974"/>
                  </a:ext>
                </a:extLst>
              </a:tr>
            </a:tbl>
          </a:graphicData>
        </a:graphic>
      </p:graphicFrame>
    </p:spTree>
    <p:extLst>
      <p:ext uri="{BB962C8B-B14F-4D97-AF65-F5344CB8AC3E}">
        <p14:creationId xmlns:p14="http://schemas.microsoft.com/office/powerpoint/2010/main" val="331151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B07E-CFF7-382F-0344-0D5A93C6D56B}"/>
              </a:ext>
            </a:extLst>
          </p:cNvPr>
          <p:cNvSpPr>
            <a:spLocks noGrp="1"/>
          </p:cNvSpPr>
          <p:nvPr>
            <p:ph type="title"/>
          </p:nvPr>
        </p:nvSpPr>
        <p:spPr>
          <a:xfrm>
            <a:off x="9495142" y="1823085"/>
            <a:ext cx="2469624" cy="2846070"/>
          </a:xfrm>
        </p:spPr>
        <p:txBody>
          <a:bodyPr vert="horz" lIns="91440" tIns="45720" rIns="91440" bIns="45720" rtlCol="0" anchor="ctr">
            <a:normAutofit/>
          </a:bodyPr>
          <a:lstStyle/>
          <a:p>
            <a:r>
              <a:rPr lang="hi-IN" sz="3700" dirty="0">
                <a:latin typeface="Nirmala UI" panose="020B0502040204020203" pitchFamily="34" charset="0"/>
                <a:ea typeface="Nirmala UI" panose="020B0502040204020203" pitchFamily="34" charset="0"/>
                <a:cs typeface="Nirmala UI" panose="020B0502040204020203" pitchFamily="34" charset="0"/>
              </a:rPr>
              <a:t>पोषण </a:t>
            </a:r>
            <a:r>
              <a:rPr lang="mr-IN" sz="3700" dirty="0">
                <a:latin typeface="Nirmala UI" panose="020B0502040204020203" pitchFamily="34" charset="0"/>
                <a:ea typeface="Nirmala UI" panose="020B0502040204020203" pitchFamily="34" charset="0"/>
                <a:cs typeface="Nirmala UI" panose="020B0502040204020203" pitchFamily="34" charset="0"/>
              </a:rPr>
              <a:t>आणि </a:t>
            </a:r>
            <a:r>
              <a:rPr lang="hi-IN" sz="3700" dirty="0">
                <a:latin typeface="Nirmala UI" panose="020B0502040204020203" pitchFamily="34" charset="0"/>
                <a:ea typeface="Nirmala UI" panose="020B0502040204020203" pitchFamily="34" charset="0"/>
                <a:cs typeface="Nirmala UI" panose="020B0502040204020203" pitchFamily="34" charset="0"/>
              </a:rPr>
              <a:t> खाद्य समूह</a:t>
            </a:r>
            <a:endParaRPr lang="en-US" sz="3700" kern="1200" dirty="0">
              <a:solidFill>
                <a:schemeClr val="tx1"/>
              </a:solidFill>
              <a:latin typeface="+mj-lt"/>
              <a:ea typeface="+mj-ea"/>
              <a:cs typeface="+mj-cs"/>
            </a:endParaRPr>
          </a:p>
        </p:txBody>
      </p:sp>
      <p:graphicFrame>
        <p:nvGraphicFramePr>
          <p:cNvPr id="7" name="Table 6">
            <a:extLst>
              <a:ext uri="{FF2B5EF4-FFF2-40B4-BE49-F238E27FC236}">
                <a16:creationId xmlns:a16="http://schemas.microsoft.com/office/drawing/2014/main" id="{89D7BE15-3C17-8595-2147-A416821403F0}"/>
              </a:ext>
            </a:extLst>
          </p:cNvPr>
          <p:cNvGraphicFramePr>
            <a:graphicFrameLocks noGrp="1"/>
          </p:cNvGraphicFramePr>
          <p:nvPr>
            <p:extLst>
              <p:ext uri="{D42A27DB-BD31-4B8C-83A1-F6EECF244321}">
                <p14:modId xmlns:p14="http://schemas.microsoft.com/office/powerpoint/2010/main" val="1066219884"/>
              </p:ext>
            </p:extLst>
          </p:nvPr>
        </p:nvGraphicFramePr>
        <p:xfrm>
          <a:off x="545237" y="614363"/>
          <a:ext cx="8722671" cy="5875443"/>
        </p:xfrm>
        <a:graphic>
          <a:graphicData uri="http://schemas.openxmlformats.org/drawingml/2006/table">
            <a:tbl>
              <a:tblPr firstRow="1" bandRow="1">
                <a:tableStyleId>{7DF18680-E054-41AD-8BC1-D1AEF772440D}</a:tableStyleId>
              </a:tblPr>
              <a:tblGrid>
                <a:gridCol w="1529626">
                  <a:extLst>
                    <a:ext uri="{9D8B030D-6E8A-4147-A177-3AD203B41FA5}">
                      <a16:colId xmlns:a16="http://schemas.microsoft.com/office/drawing/2014/main" val="3988316839"/>
                    </a:ext>
                  </a:extLst>
                </a:gridCol>
                <a:gridCol w="2028059">
                  <a:extLst>
                    <a:ext uri="{9D8B030D-6E8A-4147-A177-3AD203B41FA5}">
                      <a16:colId xmlns:a16="http://schemas.microsoft.com/office/drawing/2014/main" val="167380579"/>
                    </a:ext>
                  </a:extLst>
                </a:gridCol>
                <a:gridCol w="5164986">
                  <a:extLst>
                    <a:ext uri="{9D8B030D-6E8A-4147-A177-3AD203B41FA5}">
                      <a16:colId xmlns:a16="http://schemas.microsoft.com/office/drawing/2014/main" val="2619607315"/>
                    </a:ext>
                  </a:extLst>
                </a:gridCol>
              </a:tblGrid>
              <a:tr h="763225">
                <a:tc>
                  <a:txBody>
                    <a:bodyPr/>
                    <a:lstStyle/>
                    <a:p>
                      <a:pPr marL="0" marR="0" algn="ctr">
                        <a:spcBef>
                          <a:spcPts val="0"/>
                        </a:spcBef>
                        <a:spcAft>
                          <a:spcPts val="0"/>
                        </a:spcAft>
                      </a:pPr>
                      <a:r>
                        <a:rPr lang="hi-IN" sz="2000" b="1" dirty="0">
                          <a:effectLst/>
                          <a:latin typeface="Nirmala UI" panose="020B0502040204020203" pitchFamily="34" charset="0"/>
                          <a:ea typeface="Times New Roman" panose="02020603050405020304" pitchFamily="18" charset="0"/>
                          <a:cs typeface="Mangal" panose="02040503050203030202" pitchFamily="18" charset="0"/>
                        </a:rPr>
                        <a:t>आहार</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0"/>
                        </a:spcAft>
                      </a:pPr>
                      <a:r>
                        <a:rPr lang="en-IN" sz="2000" b="1" dirty="0" err="1">
                          <a:effectLst/>
                          <a:latin typeface="Mangal" panose="02040503050203030202" pitchFamily="18" charset="0"/>
                          <a:ea typeface="Times New Roman" panose="02020603050405020304" pitchFamily="18" charset="0"/>
                          <a:cs typeface="Mangal" panose="02040503050203030202" pitchFamily="18" charset="0"/>
                        </a:rPr>
                        <a:t>कशी</a:t>
                      </a:r>
                      <a:r>
                        <a:rPr lang="en-IN" sz="2000" b="1" dirty="0">
                          <a:effectLst/>
                          <a:latin typeface="Mangal" panose="02040503050203030202" pitchFamily="18" charset="0"/>
                          <a:ea typeface="Times New Roman" panose="02020603050405020304" pitchFamily="18" charset="0"/>
                          <a:cs typeface="Mangal" panose="02040503050203030202" pitchFamily="18" charset="0"/>
                        </a:rPr>
                        <a:t> </a:t>
                      </a:r>
                      <a:r>
                        <a:rPr lang="en-IN" sz="2000" b="1" dirty="0" err="1">
                          <a:effectLst/>
                          <a:latin typeface="Mangal" panose="02040503050203030202" pitchFamily="18" charset="0"/>
                          <a:ea typeface="Times New Roman" panose="02020603050405020304" pitchFamily="18" charset="0"/>
                          <a:cs typeface="Mangal" panose="02040503050203030202" pitchFamily="18" charset="0"/>
                        </a:rPr>
                        <a:t>मदत</a:t>
                      </a:r>
                      <a:r>
                        <a:rPr lang="en-IN" sz="2000" b="1" dirty="0">
                          <a:effectLst/>
                          <a:latin typeface="Mangal" panose="02040503050203030202" pitchFamily="18" charset="0"/>
                          <a:ea typeface="Times New Roman" panose="02020603050405020304" pitchFamily="18" charset="0"/>
                          <a:cs typeface="Mangal" panose="02040503050203030202" pitchFamily="18" charset="0"/>
                        </a:rPr>
                        <a:t> </a:t>
                      </a:r>
                      <a:r>
                        <a:rPr lang="en-IN" sz="2000" b="1" dirty="0" err="1">
                          <a:effectLst/>
                          <a:latin typeface="Mangal" panose="02040503050203030202" pitchFamily="18" charset="0"/>
                          <a:ea typeface="Times New Roman" panose="02020603050405020304" pitchFamily="18" charset="0"/>
                          <a:cs typeface="Mangal" panose="02040503050203030202" pitchFamily="18" charset="0"/>
                        </a:rPr>
                        <a:t>करतो</a:t>
                      </a:r>
                      <a:r>
                        <a:rPr lang="en-IN" sz="2000" b="1" dirty="0">
                          <a:effectLst/>
                          <a:latin typeface="Mangal" panose="02040503050203030202" pitchFamily="18" charset="0"/>
                          <a:ea typeface="Times New Roman" panose="02020603050405020304" pitchFamily="18" charset="0"/>
                          <a:cs typeface="Mangal" panose="02040503050203030202" pitchFamily="18" charset="0"/>
                        </a:rPr>
                        <a:t>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0"/>
                        </a:spcAft>
                      </a:pPr>
                      <a:r>
                        <a:rPr lang="en-IN" sz="2000" b="1" dirty="0" err="1">
                          <a:effectLst/>
                          <a:latin typeface="Mangal" panose="02040503050203030202" pitchFamily="18" charset="0"/>
                          <a:ea typeface="Times New Roman" panose="02020603050405020304" pitchFamily="18" charset="0"/>
                          <a:cs typeface="Mangal" panose="02040503050203030202" pitchFamily="18" charset="0"/>
                        </a:rPr>
                        <a:t>कशाच्या</a:t>
                      </a:r>
                      <a:r>
                        <a:rPr lang="en-IN" sz="2000" b="1" dirty="0">
                          <a:effectLst/>
                          <a:latin typeface="Mangal" panose="02040503050203030202" pitchFamily="18" charset="0"/>
                          <a:ea typeface="Times New Roman" panose="02020603050405020304" pitchFamily="18" charset="0"/>
                          <a:cs typeface="Mangal" panose="02040503050203030202" pitchFamily="18" charset="0"/>
                        </a:rPr>
                        <a:t> </a:t>
                      </a:r>
                      <a:r>
                        <a:rPr lang="en-IN" sz="2000" b="1" dirty="0" err="1">
                          <a:effectLst/>
                          <a:latin typeface="Mangal" panose="02040503050203030202" pitchFamily="18" charset="0"/>
                          <a:ea typeface="Times New Roman" panose="02020603050405020304" pitchFamily="18" charset="0"/>
                          <a:cs typeface="Mangal" panose="02040503050203030202" pitchFamily="18" charset="0"/>
                        </a:rPr>
                        <a:t>माध्यमातून</a:t>
                      </a:r>
                      <a:r>
                        <a:rPr lang="en-IN" sz="2000" b="1" dirty="0">
                          <a:effectLst/>
                          <a:latin typeface="Mangal" panose="02040503050203030202" pitchFamily="18" charset="0"/>
                          <a:ea typeface="Times New Roman" panose="02020603050405020304" pitchFamily="18" charset="0"/>
                          <a:cs typeface="Mangal" panose="02040503050203030202" pitchFamily="18" charset="0"/>
                        </a:rPr>
                        <a:t> </a:t>
                      </a:r>
                      <a:r>
                        <a:rPr lang="en-IN" sz="2000" b="1" dirty="0" err="1">
                          <a:effectLst/>
                          <a:latin typeface="Mangal" panose="02040503050203030202" pitchFamily="18" charset="0"/>
                          <a:ea typeface="Times New Roman" panose="02020603050405020304" pitchFamily="18" charset="0"/>
                          <a:cs typeface="Mangal" panose="02040503050203030202" pitchFamily="18" charset="0"/>
                        </a:rPr>
                        <a:t>मिळतो</a:t>
                      </a:r>
                      <a:r>
                        <a:rPr lang="en-IN" sz="2000" b="1" dirty="0">
                          <a:effectLst/>
                          <a:latin typeface="Mangal" panose="02040503050203030202" pitchFamily="18" charset="0"/>
                          <a:ea typeface="Times New Roman" panose="02020603050405020304" pitchFamily="18" charset="0"/>
                          <a:cs typeface="Mangal" panose="02040503050203030202" pitchFamily="18" charset="0"/>
                        </a:rPr>
                        <a:t>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70286057"/>
                  </a:ext>
                </a:extLst>
              </a:tr>
              <a:tr h="2138936">
                <a:tc>
                  <a:txBody>
                    <a:bodyPr/>
                    <a:lstStyle/>
                    <a:p>
                      <a:pPr marL="228600" marR="0" indent="-119380">
                        <a:spcBef>
                          <a:spcPts val="0"/>
                        </a:spcBef>
                        <a:spcAft>
                          <a:spcPts val="0"/>
                        </a:spcAft>
                      </a:pPr>
                      <a:r>
                        <a:rPr lang="en-IN" sz="2000" b="1" dirty="0" err="1">
                          <a:effectLst/>
                          <a:latin typeface="Nirmala UI" panose="020B0502040204020203" pitchFamily="34" charset="0"/>
                          <a:ea typeface="Times New Roman" panose="02020603050405020304" pitchFamily="18" charset="0"/>
                          <a:cs typeface="Mangal" panose="02040503050203030202" pitchFamily="18" charset="0"/>
                        </a:rPr>
                        <a:t>लोह</a:t>
                      </a:r>
                      <a:r>
                        <a:rPr lang="en-IN" sz="2000" b="1"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b="1" dirty="0" err="1">
                          <a:effectLst/>
                          <a:latin typeface="Nirmala UI" panose="020B0502040204020203" pitchFamily="34" charset="0"/>
                          <a:ea typeface="Times New Roman" panose="02020603050405020304" pitchFamily="18" charset="0"/>
                          <a:cs typeface="Mangal" panose="02040503050203030202" pitchFamily="18" charset="0"/>
                        </a:rPr>
                        <a:t>आयर्न</a:t>
                      </a:r>
                      <a:r>
                        <a:rPr lang="en-IN" sz="2000" b="1" dirty="0">
                          <a:effectLst/>
                          <a:latin typeface="Nirmala UI" panose="020B0502040204020203" pitchFamily="34" charset="0"/>
                          <a:ea typeface="Times New Roman" panose="02020603050405020304" pitchFamily="18" charset="0"/>
                          <a:cs typeface="Mangal" panose="02040503050203030202" pitchFamily="18" charset="0"/>
                        </a:rPr>
                        <a:t>) </a:t>
                      </a:r>
                      <a:r>
                        <a:rPr lang="hi-IN" sz="2000" b="1" dirty="0">
                          <a:effectLst/>
                          <a:latin typeface="Times New Roman" panose="02020603050405020304" pitchFamily="18" charset="0"/>
                          <a:ea typeface="Times New Roman" panose="02020603050405020304" pitchFamily="18" charset="0"/>
                          <a:cs typeface="Nirmala UI" panose="020B0502040204020203" pitchFamily="34" charset="0"/>
                        </a:rPr>
                        <a:t>युक्त आहार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89535" marR="0">
                        <a:spcBef>
                          <a:spcPts val="0"/>
                        </a:spcBef>
                        <a:spcAft>
                          <a:spcPts val="0"/>
                        </a:spcAft>
                      </a:pP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शरीराला</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लोह</a:t>
                      </a:r>
                      <a:r>
                        <a:rPr lang="en-IN" sz="2000" dirty="0">
                          <a:effectLst/>
                          <a:latin typeface="Nirmala UI" panose="020B0502040204020203" pitchFamily="34" charset="0"/>
                          <a:ea typeface="Times New Roman" panose="02020603050405020304" pitchFamily="18" charset="0"/>
                          <a:cs typeface="Mangal" panose="02040503050203030202" pitchFamily="18" charset="0"/>
                        </a:rPr>
                        <a:t> (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आयर्न</a:t>
                      </a:r>
                      <a:r>
                        <a:rPr lang="en-IN" sz="2000" dirty="0">
                          <a:effectLst/>
                          <a:latin typeface="Nirmala UI" panose="020B0502040204020203" pitchFamily="34" charset="0"/>
                          <a:ea typeface="Times New Roman" panose="02020603050405020304" pitchFamily="18" charset="0"/>
                          <a:cs typeface="Mangal" panose="02040503050203030202" pitchFamily="18" charset="0"/>
                        </a:rPr>
                        <a:t> )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मिळवून</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देतात</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p>
                      <a:pPr marL="89535" marR="0" algn="ctr">
                        <a:spcBef>
                          <a:spcPts val="0"/>
                        </a:spcBef>
                        <a:spcAft>
                          <a:spcPts val="0"/>
                        </a:spcAft>
                      </a:pP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p>
                      <a:pPr marL="89535" marR="0">
                        <a:spcBef>
                          <a:spcPts val="0"/>
                        </a:spcBef>
                        <a:spcAft>
                          <a:spcPts val="0"/>
                        </a:spcAft>
                      </a:pP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69215" marR="0">
                        <a:spcBef>
                          <a:spcPts val="0"/>
                        </a:spcBef>
                        <a:spcAft>
                          <a:spcPts val="0"/>
                        </a:spcAft>
                      </a:pP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चणे</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कुळीथ</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चवळीची</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भाजी</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किसमिस</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बाजरी</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मेथीची</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भाजी</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नाचणी</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कमळकाकडी</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अंडी</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आणि</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कोंबडीची</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कलेजी</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780527338"/>
                  </a:ext>
                </a:extLst>
              </a:tr>
              <a:tr h="1449282">
                <a:tc>
                  <a:txBody>
                    <a:bodyPr/>
                    <a:lstStyle/>
                    <a:p>
                      <a:pPr marL="228600" marR="0" indent="-119380">
                        <a:spcBef>
                          <a:spcPts val="0"/>
                        </a:spcBef>
                        <a:spcAft>
                          <a:spcPts val="0"/>
                        </a:spcAft>
                      </a:pPr>
                      <a:r>
                        <a:rPr lang="hi-IN" sz="2000" b="1">
                          <a:effectLst/>
                          <a:latin typeface="Times New Roman" panose="02020603050405020304" pitchFamily="18" charset="0"/>
                          <a:ea typeface="Times New Roman" panose="02020603050405020304" pitchFamily="18" charset="0"/>
                          <a:cs typeface="Nirmala UI" panose="020B0502040204020203" pitchFamily="34" charset="0"/>
                        </a:rPr>
                        <a:t>प्रोटीन युक्त आहार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p>
                      <a:pPr marL="0" marR="0" indent="-119380">
                        <a:spcBef>
                          <a:spcPts val="0"/>
                        </a:spcBef>
                        <a:spcAft>
                          <a:spcPts val="0"/>
                        </a:spcAft>
                      </a:pPr>
                      <a:r>
                        <a:rPr lang="en-IN" sz="2000" b="1">
                          <a:effectLst/>
                          <a:latin typeface="Nirmala UI" panose="020B0502040204020203"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89535" marR="0">
                        <a:spcBef>
                          <a:spcPts val="0"/>
                        </a:spcBef>
                        <a:spcAft>
                          <a:spcPts val="0"/>
                        </a:spcAft>
                      </a:pPr>
                      <a:r>
                        <a:rPr lang="hi-IN" sz="2000" dirty="0">
                          <a:effectLst/>
                          <a:latin typeface="Times New Roman" panose="02020603050405020304" pitchFamily="18" charset="0"/>
                          <a:ea typeface="Times New Roman" panose="02020603050405020304" pitchFamily="18" charset="0"/>
                          <a:cs typeface="Nirmala UI" panose="020B0502040204020203" pitchFamily="34" charset="0"/>
                        </a:rPr>
                        <a:t>हीमोग्लोबिन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बनवण्यास</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आणि</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वाढवण्यास</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मदत</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करते</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p>
                      <a:pPr marL="89535" marR="0">
                        <a:spcBef>
                          <a:spcPts val="0"/>
                        </a:spcBef>
                        <a:spcAft>
                          <a:spcPts val="0"/>
                        </a:spcAft>
                      </a:pP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69215" marR="0">
                        <a:spcBef>
                          <a:spcPts val="0"/>
                        </a:spcBef>
                        <a:spcAft>
                          <a:spcPts val="0"/>
                        </a:spcAft>
                      </a:pPr>
                      <a:r>
                        <a:rPr lang="hi-IN" sz="2000" dirty="0">
                          <a:effectLst/>
                          <a:latin typeface="Times New Roman" panose="02020603050405020304" pitchFamily="18" charset="0"/>
                          <a:ea typeface="Times New Roman" panose="02020603050405020304" pitchFamily="18" charset="0"/>
                          <a:cs typeface="Nirmala UI" panose="020B0502040204020203" pitchFamily="34" charset="0"/>
                        </a:rPr>
                        <a:t>पनीर</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अंडी</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बाजरी</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गव्हाचे</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पीठ</a:t>
                      </a:r>
                      <a:r>
                        <a:rPr lang="en-IN" sz="2000" dirty="0">
                          <a:effectLst/>
                          <a:latin typeface="Nirmala UI" panose="020B0502040204020203" pitchFamily="34" charset="0"/>
                          <a:ea typeface="Times New Roman" panose="02020603050405020304" pitchFamily="18" charset="0"/>
                          <a:cs typeface="Mangal" panose="02040503050203030202" pitchFamily="18" charset="0"/>
                        </a:rPr>
                        <a:t> ,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दुध</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सोयाबीन</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मासे</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मसूर</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डाळ</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शेंगदाणे</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आणि</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चिकन</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980546478"/>
                  </a:ext>
                </a:extLst>
              </a:tr>
              <a:tr h="1449282">
                <a:tc>
                  <a:txBody>
                    <a:bodyPr/>
                    <a:lstStyle/>
                    <a:p>
                      <a:pPr marL="228600" marR="0" indent="-119380">
                        <a:spcBef>
                          <a:spcPts val="0"/>
                        </a:spcBef>
                        <a:spcAft>
                          <a:spcPts val="0"/>
                        </a:spcAft>
                      </a:pPr>
                      <a:r>
                        <a:rPr lang="hi-IN" sz="2000" b="1">
                          <a:effectLst/>
                          <a:latin typeface="Times New Roman" panose="02020603050405020304" pitchFamily="18" charset="0"/>
                          <a:ea typeface="Times New Roman" panose="02020603050405020304" pitchFamily="18" charset="0"/>
                          <a:cs typeface="Nirmala UI" panose="020B0502040204020203" pitchFamily="34" charset="0"/>
                        </a:rPr>
                        <a:t>फोलेट युक्त आहार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p>
                      <a:pPr marL="0" marR="0" indent="-119380">
                        <a:spcBef>
                          <a:spcPts val="0"/>
                        </a:spcBef>
                        <a:spcAft>
                          <a:spcPts val="0"/>
                        </a:spcAft>
                      </a:pPr>
                      <a:r>
                        <a:rPr lang="en-IN" sz="2000" b="1">
                          <a:effectLst/>
                          <a:latin typeface="Nirmala UI" panose="020B0502040204020203"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89535" marR="0">
                        <a:spcBef>
                          <a:spcPts val="0"/>
                        </a:spcBef>
                        <a:spcAft>
                          <a:spcPts val="0"/>
                        </a:spcAft>
                      </a:pPr>
                      <a:r>
                        <a:rPr lang="en-IN" sz="2000">
                          <a:effectLst/>
                          <a:latin typeface="Nirmala UI" panose="020B0502040204020203" pitchFamily="34" charset="0"/>
                          <a:ea typeface="Times New Roman" panose="02020603050405020304" pitchFamily="18" charset="0"/>
                          <a:cs typeface="Mangal" panose="02040503050203030202" pitchFamily="18" charset="0"/>
                        </a:rPr>
                        <a:t>लाल रक्त पेशींची निर्मिती RBC</a:t>
                      </a:r>
                      <a:r>
                        <a:rPr lang="hi-IN" sz="2000">
                          <a:effectLst/>
                          <a:latin typeface="Times New Roman" panose="02020603050405020304" pitchFamily="18" charset="0"/>
                          <a:ea typeface="Times New Roman" panose="02020603050405020304" pitchFamily="18" charset="0"/>
                          <a:cs typeface="Nirmala UI" panose="020B0502040204020203" pitchFamily="34"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p>
                      <a:pPr marL="89535" marR="0">
                        <a:spcBef>
                          <a:spcPts val="0"/>
                        </a:spcBef>
                        <a:spcAft>
                          <a:spcPts val="0"/>
                        </a:spcAft>
                      </a:pPr>
                      <a:r>
                        <a:rPr lang="en-IN" sz="2000">
                          <a:effectLst/>
                          <a:latin typeface="Nirmala UI" panose="020B0502040204020203"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spcBef>
                          <a:spcPts val="0"/>
                        </a:spcBef>
                        <a:spcAft>
                          <a:spcPts val="0"/>
                        </a:spcAft>
                      </a:pP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कटूरले</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मासे</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बिन्स</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राजमा</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सोयाबीन</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पालक</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वाल</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मोहरीची</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भाजी</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बिट</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पिकलेले</a:t>
                      </a:r>
                      <a:r>
                        <a:rPr lang="en-IN" sz="2000" dirty="0">
                          <a:effectLst/>
                          <a:latin typeface="Nirmala UI" panose="020B0502040204020203" pitchFamily="34" charset="0"/>
                          <a:ea typeface="Times New Roman" panose="02020603050405020304" pitchFamily="18" charset="0"/>
                          <a:cs typeface="Mangal" panose="02040503050203030202" pitchFamily="18" charset="0"/>
                        </a:rPr>
                        <a:t> </a:t>
                      </a:r>
                      <a:r>
                        <a:rPr lang="en-IN" sz="2000" dirty="0" err="1">
                          <a:effectLst/>
                          <a:latin typeface="Nirmala UI" panose="020B0502040204020203" pitchFamily="34" charset="0"/>
                          <a:ea typeface="Times New Roman" panose="02020603050405020304" pitchFamily="18" charset="0"/>
                          <a:cs typeface="Mangal" panose="02040503050203030202" pitchFamily="18" charset="0"/>
                        </a:rPr>
                        <a:t>आंबे</a:t>
                      </a:r>
                      <a:r>
                        <a:rPr lang="mr-IN" sz="2000" dirty="0">
                          <a:effectLst/>
                          <a:latin typeface="Nirmala UI" panose="020B0502040204020203" pitchFamily="34" charset="0"/>
                          <a:ea typeface="Times New Roman" panose="02020603050405020304" pitchFamily="18" charset="0"/>
                          <a:cs typeface="Mangal" panose="02040503050203030202" pitchFamily="18" charset="0"/>
                        </a:rPr>
                        <a:t>, भेंडी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029281930"/>
                  </a:ext>
                </a:extLst>
              </a:tr>
            </a:tbl>
          </a:graphicData>
        </a:graphic>
      </p:graphicFrame>
      <p:sp>
        <p:nvSpPr>
          <p:cNvPr id="3" name="Frame 2">
            <a:extLst>
              <a:ext uri="{FF2B5EF4-FFF2-40B4-BE49-F238E27FC236}">
                <a16:creationId xmlns:a16="http://schemas.microsoft.com/office/drawing/2014/main" id="{874466B6-7233-1383-7CE5-C6D6FDDCA7A1}"/>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1">
            <a:extLst>
              <a:ext uri="{FF2B5EF4-FFF2-40B4-BE49-F238E27FC236}">
                <a16:creationId xmlns:a16="http://schemas.microsoft.com/office/drawing/2014/main" id="{283AC2CF-C308-DE3C-4634-B8641AAB5C1C}"/>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26</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37493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B2A4E6A6-023A-78B1-625F-27ABE623F6BB}"/>
              </a:ext>
            </a:extLst>
          </p:cNvPr>
          <p:cNvGraphicFramePr>
            <a:graphicFrameLocks noGrp="1"/>
          </p:cNvGraphicFramePr>
          <p:nvPr>
            <p:extLst>
              <p:ext uri="{D42A27DB-BD31-4B8C-83A1-F6EECF244321}">
                <p14:modId xmlns:p14="http://schemas.microsoft.com/office/powerpoint/2010/main" val="3854241841"/>
              </p:ext>
            </p:extLst>
          </p:nvPr>
        </p:nvGraphicFramePr>
        <p:xfrm>
          <a:off x="643467" y="799229"/>
          <a:ext cx="10905067" cy="5259543"/>
        </p:xfrm>
        <a:graphic>
          <a:graphicData uri="http://schemas.openxmlformats.org/drawingml/2006/table">
            <a:tbl>
              <a:tblPr firstRow="1" bandRow="1">
                <a:tableStyleId>{69012ECD-51FC-41F1-AA8D-1B2483CD663E}</a:tableStyleId>
              </a:tblPr>
              <a:tblGrid>
                <a:gridCol w="2142586">
                  <a:extLst>
                    <a:ext uri="{9D8B030D-6E8A-4147-A177-3AD203B41FA5}">
                      <a16:colId xmlns:a16="http://schemas.microsoft.com/office/drawing/2014/main" val="3988316839"/>
                    </a:ext>
                  </a:extLst>
                </a:gridCol>
                <a:gridCol w="3941409">
                  <a:extLst>
                    <a:ext uri="{9D8B030D-6E8A-4147-A177-3AD203B41FA5}">
                      <a16:colId xmlns:a16="http://schemas.microsoft.com/office/drawing/2014/main" val="167380579"/>
                    </a:ext>
                  </a:extLst>
                </a:gridCol>
                <a:gridCol w="4821072">
                  <a:extLst>
                    <a:ext uri="{9D8B030D-6E8A-4147-A177-3AD203B41FA5}">
                      <a16:colId xmlns:a16="http://schemas.microsoft.com/office/drawing/2014/main" val="2619607315"/>
                    </a:ext>
                  </a:extLst>
                </a:gridCol>
              </a:tblGrid>
              <a:tr h="684659">
                <a:tc>
                  <a:txBody>
                    <a:bodyPr/>
                    <a:lstStyle/>
                    <a:p>
                      <a:pPr marL="0" marR="0" algn="ctr">
                        <a:spcBef>
                          <a:spcPts val="0"/>
                        </a:spcBef>
                        <a:spcAft>
                          <a:spcPts val="0"/>
                        </a:spcAft>
                      </a:pPr>
                      <a:r>
                        <a:rPr lang="hi-IN" sz="1800" b="1" dirty="0">
                          <a:effectLst/>
                          <a:latin typeface="Nirmala UI" panose="020B0502040204020203" pitchFamily="34" charset="0"/>
                          <a:ea typeface="Times New Roman" panose="02020603050405020304" pitchFamily="18" charset="0"/>
                          <a:cs typeface="Mangal" panose="02040503050203030202" pitchFamily="18" charset="0"/>
                        </a:rPr>
                        <a:t>आहार</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0"/>
                        </a:spcAft>
                      </a:pPr>
                      <a:r>
                        <a:rPr lang="en-IN" sz="1800" b="1" dirty="0" err="1">
                          <a:effectLst/>
                          <a:latin typeface="Mangal" panose="02040503050203030202" pitchFamily="18" charset="0"/>
                          <a:ea typeface="Times New Roman" panose="02020603050405020304" pitchFamily="18" charset="0"/>
                          <a:cs typeface="Mangal" panose="02040503050203030202" pitchFamily="18" charset="0"/>
                        </a:rPr>
                        <a:t>कशी</a:t>
                      </a:r>
                      <a:r>
                        <a:rPr lang="en-IN" sz="1800" b="1" dirty="0">
                          <a:effectLst/>
                          <a:latin typeface="Mangal" panose="02040503050203030202" pitchFamily="18" charset="0"/>
                          <a:ea typeface="Times New Roman" panose="02020603050405020304" pitchFamily="18" charset="0"/>
                          <a:cs typeface="Mangal" panose="02040503050203030202" pitchFamily="18" charset="0"/>
                        </a:rPr>
                        <a:t> </a:t>
                      </a:r>
                      <a:r>
                        <a:rPr lang="en-IN" sz="1800" b="1" dirty="0" err="1">
                          <a:effectLst/>
                          <a:latin typeface="Mangal" panose="02040503050203030202" pitchFamily="18" charset="0"/>
                          <a:ea typeface="Times New Roman" panose="02020603050405020304" pitchFamily="18" charset="0"/>
                          <a:cs typeface="Mangal" panose="02040503050203030202" pitchFamily="18" charset="0"/>
                        </a:rPr>
                        <a:t>मदत</a:t>
                      </a:r>
                      <a:r>
                        <a:rPr lang="en-IN" sz="1800" b="1" dirty="0">
                          <a:effectLst/>
                          <a:latin typeface="Mangal" panose="02040503050203030202" pitchFamily="18" charset="0"/>
                          <a:ea typeface="Times New Roman" panose="02020603050405020304" pitchFamily="18" charset="0"/>
                          <a:cs typeface="Mangal" panose="02040503050203030202" pitchFamily="18" charset="0"/>
                        </a:rPr>
                        <a:t> </a:t>
                      </a:r>
                      <a:r>
                        <a:rPr lang="en-IN" sz="1800" b="1" dirty="0" err="1">
                          <a:effectLst/>
                          <a:latin typeface="Mangal" panose="02040503050203030202" pitchFamily="18" charset="0"/>
                          <a:ea typeface="Times New Roman" panose="02020603050405020304" pitchFamily="18" charset="0"/>
                          <a:cs typeface="Mangal" panose="02040503050203030202" pitchFamily="18" charset="0"/>
                        </a:rPr>
                        <a:t>करतो</a:t>
                      </a:r>
                      <a:r>
                        <a:rPr lang="en-IN" sz="1800" b="1" dirty="0">
                          <a:effectLst/>
                          <a:latin typeface="Mangal" panose="02040503050203030202" pitchFamily="18" charset="0"/>
                          <a:ea typeface="Times New Roman" panose="02020603050405020304" pitchFamily="18" charset="0"/>
                          <a:cs typeface="Mangal" panose="02040503050203030202" pitchFamily="18" charset="0"/>
                        </a:rPr>
                        <a:t> </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0"/>
                        </a:spcAft>
                      </a:pPr>
                      <a:r>
                        <a:rPr lang="en-IN" sz="1800" b="1" dirty="0" err="1">
                          <a:effectLst/>
                          <a:latin typeface="Mangal" panose="02040503050203030202" pitchFamily="18" charset="0"/>
                          <a:ea typeface="Times New Roman" panose="02020603050405020304" pitchFamily="18" charset="0"/>
                          <a:cs typeface="Mangal" panose="02040503050203030202" pitchFamily="18" charset="0"/>
                        </a:rPr>
                        <a:t>कशाच्या</a:t>
                      </a:r>
                      <a:r>
                        <a:rPr lang="en-IN" sz="1800" b="1" dirty="0">
                          <a:effectLst/>
                          <a:latin typeface="Mangal" panose="02040503050203030202" pitchFamily="18" charset="0"/>
                          <a:ea typeface="Times New Roman" panose="02020603050405020304" pitchFamily="18" charset="0"/>
                          <a:cs typeface="Mangal" panose="02040503050203030202" pitchFamily="18" charset="0"/>
                        </a:rPr>
                        <a:t> </a:t>
                      </a:r>
                      <a:r>
                        <a:rPr lang="en-IN" sz="1800" b="1" dirty="0" err="1">
                          <a:effectLst/>
                          <a:latin typeface="Mangal" panose="02040503050203030202" pitchFamily="18" charset="0"/>
                          <a:ea typeface="Times New Roman" panose="02020603050405020304" pitchFamily="18" charset="0"/>
                          <a:cs typeface="Mangal" panose="02040503050203030202" pitchFamily="18" charset="0"/>
                        </a:rPr>
                        <a:t>माध्यमातून</a:t>
                      </a:r>
                      <a:r>
                        <a:rPr lang="en-IN" sz="1800" b="1" dirty="0">
                          <a:effectLst/>
                          <a:latin typeface="Mangal" panose="02040503050203030202" pitchFamily="18" charset="0"/>
                          <a:ea typeface="Times New Roman" panose="02020603050405020304" pitchFamily="18" charset="0"/>
                          <a:cs typeface="Mangal" panose="02040503050203030202" pitchFamily="18" charset="0"/>
                        </a:rPr>
                        <a:t> </a:t>
                      </a:r>
                      <a:r>
                        <a:rPr lang="en-IN" sz="1800" b="1" dirty="0" err="1">
                          <a:effectLst/>
                          <a:latin typeface="Mangal" panose="02040503050203030202" pitchFamily="18" charset="0"/>
                          <a:ea typeface="Times New Roman" panose="02020603050405020304" pitchFamily="18" charset="0"/>
                          <a:cs typeface="Mangal" panose="02040503050203030202" pitchFamily="18" charset="0"/>
                        </a:rPr>
                        <a:t>मिळतो</a:t>
                      </a:r>
                      <a:r>
                        <a:rPr lang="en-IN" sz="1800" b="1" dirty="0">
                          <a:effectLst/>
                          <a:latin typeface="Mangal" panose="02040503050203030202" pitchFamily="18" charset="0"/>
                          <a:ea typeface="Times New Roman" panose="02020603050405020304" pitchFamily="18" charset="0"/>
                          <a:cs typeface="Mangal" panose="02040503050203030202" pitchFamily="18" charset="0"/>
                        </a:rPr>
                        <a:t> </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70286057"/>
                  </a:ext>
                </a:extLst>
              </a:tr>
              <a:tr h="2201271">
                <a:tc>
                  <a:txBody>
                    <a:bodyPr/>
                    <a:lstStyle/>
                    <a:p>
                      <a:pPr marL="0" marR="0">
                        <a:spcBef>
                          <a:spcPts val="0"/>
                        </a:spcBef>
                        <a:spcAft>
                          <a:spcPts val="0"/>
                        </a:spcAft>
                      </a:pPr>
                      <a:r>
                        <a:rPr lang="en-IN" sz="1800" b="1" dirty="0" err="1">
                          <a:effectLst/>
                          <a:latin typeface="Nirmala UI" panose="020B0502040204020203" pitchFamily="34" charset="0"/>
                          <a:ea typeface="Times New Roman" panose="02020603050405020304" pitchFamily="18" charset="0"/>
                          <a:cs typeface="Mangal" panose="02040503050203030202" pitchFamily="18" charset="0"/>
                        </a:rPr>
                        <a:t>लोहाला</a:t>
                      </a:r>
                      <a:r>
                        <a:rPr lang="en-IN" sz="1800" b="1"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b="1" dirty="0" err="1">
                          <a:effectLst/>
                          <a:latin typeface="Nirmala UI" panose="020B0502040204020203" pitchFamily="34" charset="0"/>
                          <a:ea typeface="Times New Roman" panose="02020603050405020304" pitchFamily="18" charset="0"/>
                          <a:cs typeface="Mangal" panose="02040503050203030202" pitchFamily="18" charset="0"/>
                        </a:rPr>
                        <a:t>पूरक</a:t>
                      </a:r>
                      <a:r>
                        <a:rPr lang="en-IN" sz="1800" b="1"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b="1" dirty="0" err="1">
                          <a:effectLst/>
                          <a:latin typeface="Nirmala UI" panose="020B0502040204020203" pitchFamily="34" charset="0"/>
                          <a:ea typeface="Times New Roman" panose="02020603050405020304" pitchFamily="18" charset="0"/>
                          <a:cs typeface="Mangal" panose="02040503050203030202" pitchFamily="18" charset="0"/>
                        </a:rPr>
                        <a:t>आयर्न</a:t>
                      </a:r>
                      <a:r>
                        <a:rPr lang="en-IN" sz="1800" b="1"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b="1" dirty="0" err="1">
                          <a:effectLst/>
                          <a:latin typeface="Nirmala UI" panose="020B0502040204020203" pitchFamily="34" charset="0"/>
                          <a:ea typeface="Times New Roman" panose="02020603050405020304" pitchFamily="18" charset="0"/>
                          <a:cs typeface="Mangal" panose="02040503050203030202" pitchFamily="18" charset="0"/>
                        </a:rPr>
                        <a:t>सहायक</a:t>
                      </a:r>
                      <a:r>
                        <a:rPr lang="en-IN" sz="1800" b="1" dirty="0">
                          <a:effectLst/>
                          <a:latin typeface="Nirmala UI" panose="020B0502040204020203" pitchFamily="34" charset="0"/>
                          <a:ea typeface="Times New Roman" panose="02020603050405020304" pitchFamily="18" charset="0"/>
                          <a:cs typeface="Mangal" panose="02040503050203030202" pitchFamily="18" charset="0"/>
                        </a:rPr>
                        <a:t>) </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89535" marR="0">
                        <a:spcBef>
                          <a:spcPts val="0"/>
                        </a:spcBef>
                        <a:spcAft>
                          <a:spcPts val="0"/>
                        </a:spcAft>
                      </a:pPr>
                      <a:r>
                        <a:rPr lang="en-IN" sz="1800" b="1" dirty="0" err="1">
                          <a:effectLst/>
                          <a:latin typeface="Nirmala UI" panose="020B0502040204020203" pitchFamily="34" charset="0"/>
                          <a:ea typeface="Times New Roman" panose="02020603050405020304" pitchFamily="18" charset="0"/>
                          <a:cs typeface="Mangal" panose="02040503050203030202" pitchFamily="18" charset="0"/>
                        </a:rPr>
                        <a:t>शरीराला</a:t>
                      </a:r>
                      <a:r>
                        <a:rPr lang="en-IN" sz="1800" b="1"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b="1" dirty="0" err="1">
                          <a:effectLst/>
                          <a:latin typeface="Nirmala UI" panose="020B0502040204020203" pitchFamily="34" charset="0"/>
                          <a:ea typeface="Times New Roman" panose="02020603050405020304" pitchFamily="18" charset="0"/>
                          <a:cs typeface="Mangal" panose="02040503050203030202" pitchFamily="18" charset="0"/>
                        </a:rPr>
                        <a:t>लोह</a:t>
                      </a:r>
                      <a:r>
                        <a:rPr lang="en-IN" sz="1800" b="1"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b="1" dirty="0" err="1">
                          <a:effectLst/>
                          <a:latin typeface="Nirmala UI" panose="020B0502040204020203" pitchFamily="34" charset="0"/>
                          <a:ea typeface="Times New Roman" panose="02020603050405020304" pitchFamily="18" charset="0"/>
                          <a:cs typeface="Mangal" panose="02040503050203030202" pitchFamily="18" charset="0"/>
                        </a:rPr>
                        <a:t>शोषून</a:t>
                      </a:r>
                      <a:r>
                        <a:rPr lang="en-IN" sz="1800" b="1"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b="1" dirty="0" err="1">
                          <a:effectLst/>
                          <a:latin typeface="Nirmala UI" panose="020B0502040204020203" pitchFamily="34" charset="0"/>
                          <a:ea typeface="Times New Roman" panose="02020603050405020304" pitchFamily="18" charset="0"/>
                          <a:cs typeface="Mangal" panose="02040503050203030202" pitchFamily="18" charset="0"/>
                        </a:rPr>
                        <a:t>घेण्यास</a:t>
                      </a:r>
                      <a:r>
                        <a:rPr lang="en-IN" sz="1800" b="1"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b="1" dirty="0" err="1">
                          <a:effectLst/>
                          <a:latin typeface="Nirmala UI" panose="020B0502040204020203" pitchFamily="34" charset="0"/>
                          <a:ea typeface="Times New Roman" panose="02020603050405020304" pitchFamily="18" charset="0"/>
                          <a:cs typeface="Mangal" panose="02040503050203030202" pitchFamily="18" charset="0"/>
                        </a:rPr>
                        <a:t>मदत</a:t>
                      </a:r>
                      <a:r>
                        <a:rPr lang="en-IN" sz="1800" b="1"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b="1" dirty="0" err="1">
                          <a:effectLst/>
                          <a:latin typeface="Nirmala UI" panose="020B0502040204020203" pitchFamily="34" charset="0"/>
                          <a:ea typeface="Times New Roman" panose="02020603050405020304" pitchFamily="18" charset="0"/>
                          <a:cs typeface="Mangal" panose="02040503050203030202" pitchFamily="18" charset="0"/>
                        </a:rPr>
                        <a:t>करणारे</a:t>
                      </a:r>
                      <a:r>
                        <a:rPr lang="en-IN" sz="1800" b="1" dirty="0">
                          <a:effectLst/>
                          <a:latin typeface="Nirmala UI" panose="020B0502040204020203" pitchFamily="34" charset="0"/>
                          <a:ea typeface="Times New Roman" panose="02020603050405020304" pitchFamily="18" charset="0"/>
                          <a:cs typeface="Mangal" panose="02040503050203030202" pitchFamily="18" charset="0"/>
                        </a:rPr>
                        <a:t> </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spcBef>
                          <a:spcPts val="0"/>
                        </a:spcBef>
                        <a:spcAft>
                          <a:spcPts val="0"/>
                        </a:spcAft>
                      </a:pPr>
                      <a:r>
                        <a:rPr lang="hi-IN" sz="1800" b="1">
                          <a:effectLst/>
                          <a:latin typeface="Times New Roman" panose="02020603050405020304" pitchFamily="18" charset="0"/>
                          <a:ea typeface="Times New Roman" panose="02020603050405020304" pitchFamily="18" charset="0"/>
                          <a:cs typeface="Nirmala UI" panose="020B0502040204020203" pitchFamily="34" charset="0"/>
                        </a:rPr>
                        <a:t>मांस</a:t>
                      </a:r>
                      <a:r>
                        <a:rPr lang="en-IN" sz="1800" b="1">
                          <a:effectLst/>
                          <a:latin typeface="Nirmala UI" panose="020B0502040204020203" pitchFamily="34" charset="0"/>
                          <a:ea typeface="Times New Roman" panose="02020603050405020304" pitchFamily="18" charset="0"/>
                          <a:cs typeface="Mangal" panose="02040503050203030202" pitchFamily="18" charset="0"/>
                        </a:rPr>
                        <a:t>,  मासे ,इतर समुद्रातून मिळणारे खाद्यपदार्थ व्हीटामीन युक्त फळे जसे आवळा, पेरू, कैरी, बटाटे, इतर कंद फळे, लाल माठाची भाजी, मोड आलेले मुग, शेवग्याच्या शेंगा, मोसंबी,लिंबू, हिरव्या पालेभाज्या, फुलकोबी, पत्ता कोबी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p>
                      <a:pPr marL="0" marR="0">
                        <a:spcBef>
                          <a:spcPts val="0"/>
                        </a:spcBef>
                        <a:spcAft>
                          <a:spcPts val="0"/>
                        </a:spcAft>
                      </a:pPr>
                      <a:r>
                        <a:rPr lang="en-IN" sz="1800" b="1">
                          <a:effectLst/>
                          <a:latin typeface="Nirmala UI" panose="020B0502040204020203"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p>
                      <a:pPr marL="0" marR="0">
                        <a:spcBef>
                          <a:spcPts val="0"/>
                        </a:spcBef>
                        <a:spcAft>
                          <a:spcPts val="0"/>
                        </a:spcAft>
                      </a:pPr>
                      <a:r>
                        <a:rPr lang="en-IN" sz="1800" b="1">
                          <a:effectLst/>
                          <a:latin typeface="Nirmala UI" panose="020B0502040204020203"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780527338"/>
                  </a:ext>
                </a:extLst>
              </a:tr>
              <a:tr h="2373613">
                <a:tc>
                  <a:txBody>
                    <a:bodyPr/>
                    <a:lstStyle/>
                    <a:p>
                      <a:pPr marL="228600" marR="0" indent="-119380">
                        <a:spcBef>
                          <a:spcPts val="0"/>
                        </a:spcBef>
                        <a:spcAft>
                          <a:spcPts val="0"/>
                        </a:spcAft>
                      </a:pPr>
                      <a:r>
                        <a:rPr lang="en-IN" sz="1800" b="1">
                          <a:effectLst/>
                          <a:latin typeface="Nirmala UI" panose="020B0502040204020203" pitchFamily="34" charset="0"/>
                          <a:ea typeface="Times New Roman" panose="02020603050405020304" pitchFamily="18" charset="0"/>
                          <a:cs typeface="Mangal" panose="02040503050203030202" pitchFamily="18" charset="0"/>
                        </a:rPr>
                        <a:t>लोहाला बाधा आणणारे ( आयर्न  </a:t>
                      </a:r>
                      <a:r>
                        <a:rPr lang="hi-IN" sz="1800" b="1">
                          <a:effectLst/>
                          <a:latin typeface="Times New Roman" panose="02020603050405020304" pitchFamily="18" charset="0"/>
                          <a:ea typeface="Times New Roman" panose="02020603050405020304" pitchFamily="18" charset="0"/>
                          <a:cs typeface="Nirmala UI" panose="020B0502040204020203" pitchFamily="34" charset="0"/>
                        </a:rPr>
                        <a:t>अवरोधक</a:t>
                      </a:r>
                      <a:r>
                        <a:rPr lang="en-IN" sz="1800" b="1">
                          <a:effectLst/>
                          <a:latin typeface="Nirmala UI" panose="020B0502040204020203"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89535" marR="0">
                        <a:spcBef>
                          <a:spcPts val="0"/>
                        </a:spcBef>
                        <a:spcAft>
                          <a:spcPts val="0"/>
                        </a:spcAft>
                      </a:pPr>
                      <a:r>
                        <a:rPr lang="hi-IN" sz="1800" dirty="0">
                          <a:effectLst/>
                          <a:latin typeface="Times New Roman" panose="02020603050405020304" pitchFamily="18" charset="0"/>
                          <a:ea typeface="Times New Roman" panose="02020603050405020304" pitchFamily="18" charset="0"/>
                          <a:cs typeface="Nirmala UI" panose="020B0502040204020203" pitchFamily="34" charset="0"/>
                        </a:rPr>
                        <a:t>(</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शरीराच्या</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लोह</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शोषून</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घेण्याच्या</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क्रियेत</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बाधा</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आणतात</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p>
                      <a:pPr marL="89535" marR="0" algn="ctr">
                        <a:spcBef>
                          <a:spcPts val="0"/>
                        </a:spcBef>
                        <a:spcAft>
                          <a:spcPts val="0"/>
                        </a:spcAft>
                      </a:pPr>
                      <a:r>
                        <a:rPr lang="hi-IN" sz="1800" dirty="0">
                          <a:effectLst/>
                          <a:latin typeface="Times New Roman" panose="02020603050405020304" pitchFamily="18" charset="0"/>
                          <a:ea typeface="Times New Roman" panose="02020603050405020304" pitchFamily="18" charset="0"/>
                          <a:cs typeface="Nirmala UI" panose="020B0502040204020203" pitchFamily="34" charset="0"/>
                        </a:rPr>
                        <a:t> </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spcBef>
                          <a:spcPts val="0"/>
                        </a:spcBef>
                        <a:spcAft>
                          <a:spcPts val="0"/>
                        </a:spcAft>
                      </a:pP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धान्याचा</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कोंडा</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धान्याचे</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दाणे</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चाळलेले</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पीठ</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शेंगा</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hi-IN" sz="1800" dirty="0">
                          <a:effectLst/>
                          <a:latin typeface="Nirmala UI" panose="020B0502040204020203" pitchFamily="34" charset="0"/>
                          <a:ea typeface="Times New Roman" panose="02020603050405020304" pitchFamily="18" charset="0"/>
                          <a:cs typeface="Mangal" panose="02040503050203030202" pitchFamily="18" charset="0"/>
                        </a:rPr>
                        <a:t>मे</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वा</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आणि</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बिया</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hi-IN" sz="1800" dirty="0">
                          <a:effectLst/>
                          <a:latin typeface="Times New Roman" panose="02020603050405020304" pitchFamily="18" charset="0"/>
                          <a:ea typeface="Times New Roman" panose="02020603050405020304" pitchFamily="18" charset="0"/>
                          <a:cs typeface="Nirmala UI" panose="020B0502040204020203" pitchFamily="34" charset="0"/>
                        </a:rPr>
                        <a:t>     </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p>
                      <a:pPr marL="0" marR="0">
                        <a:spcBef>
                          <a:spcPts val="0"/>
                        </a:spcBef>
                        <a:spcAft>
                          <a:spcPts val="0"/>
                        </a:spcAft>
                      </a:pP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चहा</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कॉफी</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कोको</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काही</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मसाले</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जसे</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ओवाचा</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अर्क</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कॅल्शियमयुक्त</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पदार्थ</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जसे</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दुध</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आणि</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दुधापासून</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बनवलेले</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r>
                        <a:rPr lang="en-IN" sz="1800" dirty="0" err="1">
                          <a:effectLst/>
                          <a:latin typeface="Nirmala UI" panose="020B0502040204020203" pitchFamily="34" charset="0"/>
                          <a:ea typeface="Times New Roman" panose="02020603050405020304" pitchFamily="18" charset="0"/>
                          <a:cs typeface="Mangal" panose="02040503050203030202" pitchFamily="18" charset="0"/>
                        </a:rPr>
                        <a:t>खाद्यपदार्थ</a:t>
                      </a:r>
                      <a:r>
                        <a:rPr lang="en-IN" sz="1800" dirty="0">
                          <a:effectLst/>
                          <a:latin typeface="Nirmala UI" panose="020B0502040204020203" pitchFamily="34" charset="0"/>
                          <a:ea typeface="Times New Roman" panose="02020603050405020304" pitchFamily="18" charset="0"/>
                          <a:cs typeface="Mangal" panose="02040503050203030202" pitchFamily="18" charset="0"/>
                        </a:rPr>
                        <a:t> </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980546478"/>
                  </a:ext>
                </a:extLst>
              </a:tr>
            </a:tbl>
          </a:graphicData>
        </a:graphic>
      </p:graphicFrame>
      <p:sp>
        <p:nvSpPr>
          <p:cNvPr id="2" name="Frame 1">
            <a:extLst>
              <a:ext uri="{FF2B5EF4-FFF2-40B4-BE49-F238E27FC236}">
                <a16:creationId xmlns:a16="http://schemas.microsoft.com/office/drawing/2014/main" id="{3D3F5183-353A-47D1-F150-F5AE2CCA29D7}"/>
              </a:ext>
            </a:extLst>
          </p:cNvPr>
          <p:cNvSpPr/>
          <p:nvPr/>
        </p:nvSpPr>
        <p:spPr>
          <a:xfrm>
            <a:off x="0" y="0"/>
            <a:ext cx="12344400" cy="70104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lide Number Placeholder 1">
            <a:extLst>
              <a:ext uri="{FF2B5EF4-FFF2-40B4-BE49-F238E27FC236}">
                <a16:creationId xmlns:a16="http://schemas.microsoft.com/office/drawing/2014/main" id="{512A15D3-4DA6-7B7C-14CC-CE3F6C58FC58}"/>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27</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28804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9A320C9-9735-4D13-8279-C1C6748413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92544CF4-9B52-4A7B-A4B3-88C72729B7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E75862C5-5C00-4421-BC7B-9B7B86DBC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5F3E2D-472C-E148-E9E1-AF72BCBBB5AE}"/>
              </a:ext>
            </a:extLst>
          </p:cNvPr>
          <p:cNvSpPr>
            <a:spLocks noGrp="1"/>
          </p:cNvSpPr>
          <p:nvPr>
            <p:ph type="title"/>
          </p:nvPr>
        </p:nvSpPr>
        <p:spPr>
          <a:xfrm>
            <a:off x="1115568" y="548640"/>
            <a:ext cx="10168128" cy="1179576"/>
          </a:xfrm>
        </p:spPr>
        <p:txBody>
          <a:bodyPr>
            <a:normAutofit/>
          </a:bodyPr>
          <a:lstStyle/>
          <a:p>
            <a:r>
              <a:rPr lang="mr-IN" sz="4000" b="1" dirty="0"/>
              <a:t>पोषणात संतुलन राखणे </a:t>
            </a:r>
            <a:endParaRPr lang="en-US" sz="4000" b="1" dirty="0"/>
          </a:p>
        </p:txBody>
      </p:sp>
      <p:sp>
        <p:nvSpPr>
          <p:cNvPr id="17" name="Rectangle 16">
            <a:extLst>
              <a:ext uri="{FF2B5EF4-FFF2-40B4-BE49-F238E27FC236}">
                <a16:creationId xmlns:a16="http://schemas.microsoft.com/office/drawing/2014/main" id="{089440EF-9BE9-4AE9-8C28-00B02296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Frame 2">
            <a:extLst>
              <a:ext uri="{FF2B5EF4-FFF2-40B4-BE49-F238E27FC236}">
                <a16:creationId xmlns:a16="http://schemas.microsoft.com/office/drawing/2014/main" id="{F1DA604C-6462-5CC1-BB7D-7267D3AA7C70}"/>
              </a:ext>
            </a:extLst>
          </p:cNvPr>
          <p:cNvSpPr/>
          <p:nvPr/>
        </p:nvSpPr>
        <p:spPr>
          <a:xfrm>
            <a:off x="0" y="0"/>
            <a:ext cx="12344400" cy="70104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1">
            <a:extLst>
              <a:ext uri="{FF2B5EF4-FFF2-40B4-BE49-F238E27FC236}">
                <a16:creationId xmlns:a16="http://schemas.microsoft.com/office/drawing/2014/main" id="{A30D6B1E-041B-869D-C7F0-0D4C8AE62441}"/>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28</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Picture 7">
            <a:extLst>
              <a:ext uri="{FF2B5EF4-FFF2-40B4-BE49-F238E27FC236}">
                <a16:creationId xmlns:a16="http://schemas.microsoft.com/office/drawing/2014/main" id="{AC16FC91-941A-B059-68A8-DA9712DB6FE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 y="2001202"/>
            <a:ext cx="9034767" cy="4452044"/>
          </a:xfrm>
          <a:prstGeom prst="rect">
            <a:avLst/>
          </a:prstGeom>
          <a:noFill/>
        </p:spPr>
      </p:pic>
    </p:spTree>
    <p:extLst>
      <p:ext uri="{BB962C8B-B14F-4D97-AF65-F5344CB8AC3E}">
        <p14:creationId xmlns:p14="http://schemas.microsoft.com/office/powerpoint/2010/main" val="2263364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2866" y="329184"/>
            <a:ext cx="8296006" cy="1090085"/>
          </a:xfrm>
        </p:spPr>
        <p:txBody>
          <a:bodyPr anchor="b">
            <a:normAutofit/>
          </a:bodyPr>
          <a:lstStyle/>
          <a:p>
            <a:r>
              <a:rPr lang="hi-IN" sz="4000" b="1" dirty="0">
                <a:latin typeface="Nirmala UI" panose="020B0502040204020203" pitchFamily="34" charset="0"/>
                <a:ea typeface="Nirmala UI" panose="020B0502040204020203" pitchFamily="34" charset="0"/>
                <a:cs typeface="Nirmala UI" panose="020B0502040204020203" pitchFamily="34" charset="0"/>
              </a:rPr>
              <a:t>अॅनिमिया </a:t>
            </a:r>
            <a:r>
              <a:rPr lang="mr-IN" sz="4000" b="1" dirty="0">
                <a:latin typeface="Nirmala UI" panose="020B0502040204020203" pitchFamily="34" charset="0"/>
                <a:ea typeface="Nirmala UI" panose="020B0502040204020203" pitchFamily="34" charset="0"/>
                <a:cs typeface="Nirmala UI" panose="020B0502040204020203" pitchFamily="34" charset="0"/>
              </a:rPr>
              <a:t>चा प्रतिबंध </a:t>
            </a:r>
            <a:endParaRPr lang="en-IN" sz="4000" dirty="0"/>
          </a:p>
        </p:txBody>
      </p:sp>
      <p:sp>
        <p:nvSpPr>
          <p:cNvPr id="3" name="Content Placeholder 2"/>
          <p:cNvSpPr>
            <a:spLocks noGrp="1"/>
          </p:cNvSpPr>
          <p:nvPr>
            <p:ph idx="1"/>
          </p:nvPr>
        </p:nvSpPr>
        <p:spPr>
          <a:xfrm>
            <a:off x="3810998" y="1455845"/>
            <a:ext cx="8155351" cy="5365579"/>
          </a:xfrm>
          <a:solidFill>
            <a:schemeClr val="bg1"/>
          </a:solidFill>
        </p:spPr>
        <p:txBody>
          <a:bodyPr>
            <a:normAutofit fontScale="85000" lnSpcReduction="10000"/>
          </a:bodyPr>
          <a:lstStyle/>
          <a:p>
            <a:pPr lvl="0">
              <a:lnSpc>
                <a:spcPct val="110000"/>
              </a:lnSpc>
            </a:pPr>
            <a:endParaRPr lang="mr-IN" sz="2000" dirty="0">
              <a:latin typeface="Nirmala UI" panose="020B0502040204020203" pitchFamily="34" charset="0"/>
              <a:ea typeface="Nirmala UI" panose="020B0502040204020203" pitchFamily="34" charset="0"/>
              <a:cs typeface="Nirmala UI" panose="020B0502040204020203" pitchFamily="34" charset="0"/>
            </a:endParaRPr>
          </a:p>
          <a:p>
            <a:pPr lvl="0">
              <a:lnSpc>
                <a:spcPct val="110000"/>
              </a:lnSpc>
            </a:pPr>
            <a:r>
              <a:rPr lang="hi-IN" sz="2000" dirty="0">
                <a:latin typeface="Nirmala UI" panose="020B0502040204020203" pitchFamily="34" charset="0"/>
                <a:ea typeface="Nirmala UI" panose="020B0502040204020203" pitchFamily="34" charset="0"/>
                <a:cs typeface="Nirmala UI" panose="020B0502040204020203" pitchFamily="34" charset="0"/>
              </a:rPr>
              <a:t>भार</a:t>
            </a:r>
            <a:r>
              <a:rPr lang="mr-IN" sz="2000" dirty="0">
                <a:latin typeface="Nirmala UI" panose="020B0502040204020203" pitchFamily="34" charset="0"/>
                <a:ea typeface="Nirmala UI" panose="020B0502040204020203" pitchFamily="34" charset="0"/>
                <a:cs typeface="Nirmala UI" panose="020B0502040204020203" pitchFamily="34" charset="0"/>
              </a:rPr>
              <a:t>तात </a:t>
            </a:r>
            <a:r>
              <a:rPr lang="hi-IN" sz="2000" dirty="0">
                <a:latin typeface="Nirmala UI" panose="020B0502040204020203" pitchFamily="34" charset="0"/>
                <a:ea typeface="Nirmala UI" panose="020B0502040204020203" pitchFamily="34" charset="0"/>
                <a:cs typeface="Nirmala UI" panose="020B0502040204020203" pitchFamily="34" charset="0"/>
              </a:rPr>
              <a:t>1 </a:t>
            </a:r>
            <a:r>
              <a:rPr lang="mr-IN" sz="2000" dirty="0">
                <a:latin typeface="Nirmala UI" panose="020B0502040204020203" pitchFamily="34" charset="0"/>
                <a:ea typeface="Nirmala UI" panose="020B0502040204020203" pitchFamily="34" charset="0"/>
                <a:cs typeface="Nirmala UI" panose="020B0502040204020203" pitchFamily="34" charset="0"/>
              </a:rPr>
              <a:t>ते </a:t>
            </a:r>
            <a:r>
              <a:rPr lang="hi-IN" sz="2000" dirty="0">
                <a:latin typeface="Nirmala UI" panose="020B0502040204020203" pitchFamily="34" charset="0"/>
                <a:ea typeface="Nirmala UI" panose="020B0502040204020203" pitchFamily="34" charset="0"/>
                <a:cs typeface="Nirmala UI" panose="020B0502040204020203" pitchFamily="34" charset="0"/>
              </a:rPr>
              <a:t>19 </a:t>
            </a:r>
            <a:r>
              <a:rPr lang="mr-IN" sz="2000" dirty="0">
                <a:latin typeface="Nirmala UI" panose="020B0502040204020203" pitchFamily="34" charset="0"/>
                <a:ea typeface="Nirmala UI" panose="020B0502040204020203" pitchFamily="34" charset="0"/>
                <a:cs typeface="Nirmala UI" panose="020B0502040204020203" pitchFamily="34" charset="0"/>
              </a:rPr>
              <a:t>वर्षे वयातील मुलांना </a:t>
            </a:r>
            <a:r>
              <a:rPr lang="hi-IN" sz="2000" dirty="0">
                <a:latin typeface="Nirmala UI" panose="020B0502040204020203" pitchFamily="34" charset="0"/>
                <a:ea typeface="Nirmala UI" panose="020B0502040204020203" pitchFamily="34" charset="0"/>
                <a:cs typeface="Nirmala UI" panose="020B0502040204020203" pitchFamily="34" charset="0"/>
              </a:rPr>
              <a:t>एल्बेंडा</a:t>
            </a:r>
            <a:r>
              <a:rPr lang="mr-IN" sz="2000" dirty="0">
                <a:latin typeface="Nirmala UI" panose="020B0502040204020203" pitchFamily="34" charset="0"/>
                <a:ea typeface="Nirmala UI" panose="020B0502040204020203" pitchFamily="34" charset="0"/>
                <a:cs typeface="Nirmala UI" panose="020B0502040204020203" pitchFamily="34" charset="0"/>
              </a:rPr>
              <a:t>झो</a:t>
            </a:r>
            <a:r>
              <a:rPr lang="hi-IN" sz="2000" dirty="0">
                <a:latin typeface="Nirmala UI" panose="020B0502040204020203" pitchFamily="34" charset="0"/>
                <a:ea typeface="Nirmala UI" panose="020B0502040204020203" pitchFamily="34" charset="0"/>
                <a:cs typeface="Nirmala UI" panose="020B0502040204020203" pitchFamily="34" charset="0"/>
              </a:rPr>
              <a:t>ल</a:t>
            </a:r>
            <a:r>
              <a:rPr lang="mr-IN" sz="2000" dirty="0">
                <a:latin typeface="Nirmala UI" panose="020B0502040204020203" pitchFamily="34" charset="0"/>
                <a:ea typeface="Nirmala UI" panose="020B0502040204020203" pitchFamily="34" charset="0"/>
                <a:cs typeface="Nirmala UI" panose="020B0502040204020203" pitchFamily="34" charset="0"/>
              </a:rPr>
              <a:t>ची गोळी दिली जाते. </a:t>
            </a:r>
            <a:endParaRPr lang="hi-IN" sz="2000" dirty="0">
              <a:latin typeface="Nirmala UI" panose="020B0502040204020203" pitchFamily="34" charset="0"/>
              <a:ea typeface="Nirmala UI" panose="020B0502040204020203" pitchFamily="34" charset="0"/>
              <a:cs typeface="Nirmala UI" panose="020B0502040204020203" pitchFamily="34" charset="0"/>
            </a:endParaRPr>
          </a:p>
          <a:p>
            <a:pPr marL="725488" lvl="0">
              <a:lnSpc>
                <a:spcPct val="110000"/>
              </a:lnSpc>
              <a:buFont typeface="Courier New" panose="02070309020205020404" pitchFamily="49" charset="0"/>
              <a:buChar char="o"/>
            </a:pPr>
            <a:r>
              <a:rPr lang="hi-IN" sz="2400" dirty="0">
                <a:latin typeface="Nirmala UI" panose="020B0502040204020203" pitchFamily="34" charset="0"/>
                <a:ea typeface="Nirmala UI" panose="020B0502040204020203" pitchFamily="34" charset="0"/>
                <a:cs typeface="Nirmala UI" panose="020B0502040204020203" pitchFamily="34" charset="0"/>
              </a:rPr>
              <a:t>एल्बेंडा</a:t>
            </a:r>
            <a:r>
              <a:rPr lang="mr-IN" sz="2400" dirty="0">
                <a:latin typeface="Nirmala UI" panose="020B0502040204020203" pitchFamily="34" charset="0"/>
                <a:ea typeface="Nirmala UI" panose="020B0502040204020203" pitchFamily="34" charset="0"/>
                <a:cs typeface="Nirmala UI" panose="020B0502040204020203" pitchFamily="34" charset="0"/>
              </a:rPr>
              <a:t>झो</a:t>
            </a:r>
            <a:r>
              <a:rPr lang="hi-IN" sz="2400" dirty="0">
                <a:latin typeface="Nirmala UI" panose="020B0502040204020203" pitchFamily="34" charset="0"/>
                <a:ea typeface="Nirmala UI" panose="020B0502040204020203" pitchFamily="34" charset="0"/>
                <a:cs typeface="Nirmala UI" panose="020B0502040204020203" pitchFamily="34" charset="0"/>
              </a:rPr>
              <a:t>ल</a:t>
            </a:r>
            <a:r>
              <a:rPr lang="mr-IN" sz="2400" dirty="0">
                <a:latin typeface="Nirmala UI" panose="020B0502040204020203" pitchFamily="34" charset="0"/>
                <a:ea typeface="Nirmala UI" panose="020B0502040204020203" pitchFamily="34" charset="0"/>
                <a:cs typeface="Nirmala UI" panose="020B0502040204020203" pitchFamily="34" charset="0"/>
              </a:rPr>
              <a:t>ची गोळी </a:t>
            </a:r>
            <a:r>
              <a:rPr lang="hi-IN" sz="2100" dirty="0">
                <a:latin typeface="Nirmala UI" panose="020B0502040204020203" pitchFamily="34" charset="0"/>
                <a:ea typeface="Nirmala UI" panose="020B0502040204020203" pitchFamily="34" charset="0"/>
                <a:cs typeface="Nirmala UI" panose="020B0502040204020203" pitchFamily="34" charset="0"/>
              </a:rPr>
              <a:t>6</a:t>
            </a:r>
            <a:r>
              <a:rPr lang="mr-IN" sz="2100" dirty="0">
                <a:latin typeface="Nirmala UI" panose="020B0502040204020203" pitchFamily="34" charset="0"/>
                <a:ea typeface="Nirmala UI" panose="020B0502040204020203" pitchFamily="34" charset="0"/>
                <a:cs typeface="Nirmala UI" panose="020B0502040204020203" pitchFamily="34" charset="0"/>
              </a:rPr>
              <a:t> </a:t>
            </a:r>
            <a:r>
              <a:rPr lang="hi-IN" sz="2100" dirty="0">
                <a:latin typeface="Nirmala UI" panose="020B0502040204020203" pitchFamily="34" charset="0"/>
                <a:ea typeface="Nirmala UI" panose="020B0502040204020203" pitchFamily="34" charset="0"/>
                <a:cs typeface="Nirmala UI" panose="020B0502040204020203" pitchFamily="34" charset="0"/>
              </a:rPr>
              <a:t> </a:t>
            </a:r>
            <a:r>
              <a:rPr lang="mr-IN" sz="2100" dirty="0">
                <a:latin typeface="Nirmala UI" panose="020B0502040204020203" pitchFamily="34" charset="0"/>
                <a:ea typeface="Nirmala UI" panose="020B0502040204020203" pitchFamily="34" charset="0"/>
                <a:cs typeface="Nirmala UI" panose="020B0502040204020203" pitchFamily="34" charset="0"/>
              </a:rPr>
              <a:t>महिन्यातून एकदा जंत नाशना साठी दिली जाते. </a:t>
            </a:r>
          </a:p>
          <a:p>
            <a:pPr marL="725488" lvl="0">
              <a:lnSpc>
                <a:spcPct val="110000"/>
              </a:lnSpc>
              <a:buFont typeface="Courier New" panose="02070309020205020404" pitchFamily="49" charset="0"/>
              <a:buChar char="o"/>
            </a:pPr>
            <a:r>
              <a:rPr lang="mr-IN" sz="2100" dirty="0">
                <a:latin typeface="Nirmala UI" panose="020B0502040204020203" pitchFamily="34" charset="0"/>
                <a:ea typeface="Nirmala UI" panose="020B0502040204020203" pitchFamily="34" charset="0"/>
                <a:cs typeface="Nirmala UI" panose="020B0502040204020203" pitchFamily="34" charset="0"/>
              </a:rPr>
              <a:t>ही गोळी सरकारी शाळा आणि अंगणवाडी केंद्रातून किशोरवयीन मुलामुलींना मोफत मिळते. </a:t>
            </a:r>
          </a:p>
          <a:p>
            <a:pPr marL="496888" lvl="0" indent="0">
              <a:lnSpc>
                <a:spcPct val="110000"/>
              </a:lnSpc>
              <a:buNone/>
            </a:pPr>
            <a:r>
              <a:rPr lang="mr-IN" sz="2000" dirty="0">
                <a:latin typeface="Nirmala UI" panose="020B0502040204020203" pitchFamily="34" charset="0"/>
                <a:ea typeface="Nirmala UI" panose="020B0502040204020203" pitchFamily="34" charset="0"/>
                <a:cs typeface="Nirmala UI" panose="020B0502040204020203" pitchFamily="34" charset="0"/>
              </a:rPr>
              <a:t>जंतांचे </a:t>
            </a:r>
            <a:r>
              <a:rPr lang="hi-IN" sz="2000" dirty="0">
                <a:latin typeface="Nirmala UI" panose="020B0502040204020203" pitchFamily="34" charset="0"/>
                <a:ea typeface="Nirmala UI" panose="020B0502040204020203" pitchFamily="34" charset="0"/>
                <a:cs typeface="Nirmala UI" panose="020B0502040204020203" pitchFamily="34" charset="0"/>
              </a:rPr>
              <a:t>संक्रमण</a:t>
            </a:r>
            <a:r>
              <a:rPr lang="mr-IN" sz="2000" dirty="0">
                <a:latin typeface="Nirmala UI" panose="020B0502040204020203" pitchFamily="34" charset="0"/>
                <a:ea typeface="Nirmala UI" panose="020B0502040204020203" pitchFamily="34" charset="0"/>
                <a:cs typeface="Nirmala UI" panose="020B0502040204020203" pitchFamily="34" charset="0"/>
              </a:rPr>
              <a:t> होऊ नये म्हणून या सवयींचे पालन करा: </a:t>
            </a:r>
          </a:p>
          <a:p>
            <a:pPr lvl="1">
              <a:lnSpc>
                <a:spcPct val="110000"/>
              </a:lnSpc>
              <a:buFont typeface="Courier New" panose="02070309020205020404" pitchFamily="49" charset="0"/>
              <a:buChar char="o"/>
            </a:pPr>
            <a:r>
              <a:rPr lang="mr-IN" sz="2000" dirty="0">
                <a:latin typeface="Nirmala UI" panose="020B0502040204020203" pitchFamily="34" charset="0"/>
                <a:ea typeface="Nirmala UI" panose="020B0502040204020203" pitchFamily="34" charset="0"/>
                <a:cs typeface="Nirmala UI" panose="020B0502040204020203" pitchFamily="34" charset="0"/>
              </a:rPr>
              <a:t>खाण्याच्या आधी आणि स्वयंपाक करण्यापूर्वी हात पाणी आणि साबणाने जरुर धुवा. </a:t>
            </a:r>
          </a:p>
          <a:p>
            <a:pPr lvl="1">
              <a:lnSpc>
                <a:spcPct val="110000"/>
              </a:lnSpc>
              <a:buFont typeface="Courier New" panose="02070309020205020404" pitchFamily="49" charset="0"/>
              <a:buChar char="o"/>
            </a:pPr>
            <a:r>
              <a:rPr lang="hi-IN" sz="2000" dirty="0">
                <a:latin typeface="Nirmala UI" panose="020B0502040204020203" pitchFamily="34" charset="0"/>
                <a:ea typeface="Nirmala UI" panose="020B0502040204020203" pitchFamily="34" charset="0"/>
                <a:cs typeface="Nirmala UI" panose="020B0502040204020203" pitchFamily="34" charset="0"/>
              </a:rPr>
              <a:t>व्यक्तिगत स्वच्छता </a:t>
            </a:r>
            <a:r>
              <a:rPr lang="mr-IN" sz="2000" dirty="0">
                <a:latin typeface="Nirmala UI" panose="020B0502040204020203" pitchFamily="34" charset="0"/>
                <a:ea typeface="Nirmala UI" panose="020B0502040204020203" pitchFamily="34" charset="0"/>
                <a:cs typeface="Nirmala UI" panose="020B0502040204020203" pitchFamily="34" charset="0"/>
              </a:rPr>
              <a:t>राखा, नखे लहान आणि स्वच्छ ठेवा </a:t>
            </a:r>
          </a:p>
          <a:p>
            <a:pPr lvl="1">
              <a:lnSpc>
                <a:spcPct val="110000"/>
              </a:lnSpc>
              <a:buFont typeface="Courier New" panose="02070309020205020404" pitchFamily="49" charset="0"/>
              <a:buChar char="o"/>
            </a:pPr>
            <a:r>
              <a:rPr lang="hi-IN" sz="2000" dirty="0">
                <a:latin typeface="Nirmala UI" panose="020B0502040204020203" pitchFamily="34" charset="0"/>
                <a:ea typeface="Nirmala UI" panose="020B0502040204020203" pitchFamily="34" charset="0"/>
                <a:cs typeface="Nirmala UI" panose="020B0502040204020203" pitchFamily="34" charset="0"/>
              </a:rPr>
              <a:t>शौचाल</a:t>
            </a:r>
            <a:r>
              <a:rPr lang="mr-IN" sz="2000" dirty="0">
                <a:latin typeface="Nirmala UI" panose="020B0502040204020203" pitchFamily="34" charset="0"/>
                <a:ea typeface="Nirmala UI" panose="020B0502040204020203" pitchFamily="34" charset="0"/>
                <a:cs typeface="Nirmala UI" panose="020B0502040204020203" pitchFamily="34" charset="0"/>
              </a:rPr>
              <a:t>यात नेहमी </a:t>
            </a:r>
            <a:r>
              <a:rPr lang="hi-IN" sz="2000" dirty="0">
                <a:latin typeface="Nirmala UI" panose="020B0502040204020203" pitchFamily="34" charset="0"/>
                <a:ea typeface="Nirmala UI" panose="020B0502040204020203" pitchFamily="34" charset="0"/>
                <a:cs typeface="Nirmala UI" panose="020B0502040204020203" pitchFamily="34" charset="0"/>
              </a:rPr>
              <a:t>चप्पल </a:t>
            </a:r>
            <a:r>
              <a:rPr lang="mr-IN" sz="2000" dirty="0">
                <a:latin typeface="Nirmala UI" panose="020B0502040204020203" pitchFamily="34" charset="0"/>
                <a:ea typeface="Nirmala UI" panose="020B0502040204020203" pitchFamily="34" charset="0"/>
                <a:cs typeface="Nirmala UI" panose="020B0502040204020203" pitchFamily="34" charset="0"/>
              </a:rPr>
              <a:t>घालून जा .</a:t>
            </a:r>
            <a:r>
              <a:rPr lang="hi-IN" sz="2000" dirty="0">
                <a:latin typeface="Nirmala UI" panose="020B0502040204020203" pitchFamily="34" charset="0"/>
                <a:ea typeface="Nirmala UI" panose="020B0502040204020203" pitchFamily="34" charset="0"/>
                <a:cs typeface="Nirmala UI" panose="020B0502040204020203" pitchFamily="34" charset="0"/>
              </a:rPr>
              <a:t> घ</a:t>
            </a:r>
            <a:r>
              <a:rPr lang="mr-IN" sz="2000" dirty="0">
                <a:latin typeface="Nirmala UI" panose="020B0502040204020203" pitchFamily="34" charset="0"/>
                <a:ea typeface="Nirmala UI" panose="020B0502040204020203" pitchFamily="34" charset="0"/>
                <a:cs typeface="Nirmala UI" panose="020B0502040204020203" pitchFamily="34" charset="0"/>
              </a:rPr>
              <a:t>राच्या बाहेर जातांना, खेळायला जातांना चप्पल घाला. </a:t>
            </a:r>
            <a:endParaRPr lang="hi-IN" sz="2000" dirty="0">
              <a:latin typeface="Nirmala UI" panose="020B0502040204020203" pitchFamily="34" charset="0"/>
              <a:ea typeface="Nirmala UI" panose="020B0502040204020203" pitchFamily="34" charset="0"/>
              <a:cs typeface="Nirmala UI" panose="020B0502040204020203" pitchFamily="34" charset="0"/>
            </a:endParaRPr>
          </a:p>
          <a:p>
            <a:pPr lvl="1">
              <a:lnSpc>
                <a:spcPct val="110000"/>
              </a:lnSpc>
              <a:buFont typeface="Courier New" panose="02070309020205020404" pitchFamily="49" charset="0"/>
              <a:buChar char="o"/>
            </a:pPr>
            <a:r>
              <a:rPr lang="hi-IN" sz="2000" dirty="0">
                <a:latin typeface="Nirmala UI" panose="020B0502040204020203" pitchFamily="34" charset="0"/>
                <a:ea typeface="Nirmala UI" panose="020B0502040204020203" pitchFamily="34" charset="0"/>
                <a:cs typeface="Nirmala UI" panose="020B0502040204020203" pitchFamily="34" charset="0"/>
              </a:rPr>
              <a:t>शौचाल</a:t>
            </a:r>
            <a:r>
              <a:rPr lang="mr-IN" sz="2000" dirty="0">
                <a:latin typeface="Nirmala UI" panose="020B0502040204020203" pitchFamily="34" charset="0"/>
                <a:ea typeface="Nirmala UI" panose="020B0502040204020203" pitchFamily="34" charset="0"/>
                <a:cs typeface="Nirmala UI" panose="020B0502040204020203" pitchFamily="34" charset="0"/>
              </a:rPr>
              <a:t>य आणि त्याचा परिसर नेहमी स्वच्छ ठेवा जेणेकरून जंतांचा प्रसार होणार नाही. </a:t>
            </a:r>
            <a:endParaRPr lang="hi-IN" sz="2000" dirty="0">
              <a:latin typeface="Nirmala UI" panose="020B0502040204020203" pitchFamily="34" charset="0"/>
              <a:ea typeface="Nirmala UI" panose="020B0502040204020203" pitchFamily="34" charset="0"/>
              <a:cs typeface="Nirmala UI" panose="020B0502040204020203" pitchFamily="34" charset="0"/>
            </a:endParaRPr>
          </a:p>
          <a:p>
            <a:pPr lvl="0">
              <a:lnSpc>
                <a:spcPct val="110000"/>
              </a:lnSpc>
            </a:pPr>
            <a:r>
              <a:rPr lang="hi-IN" sz="2000" dirty="0">
                <a:latin typeface="Nirmala UI" panose="020B0502040204020203" pitchFamily="34" charset="0"/>
                <a:ea typeface="Nirmala UI" panose="020B0502040204020203" pitchFamily="34" charset="0"/>
                <a:cs typeface="Nirmala UI" panose="020B0502040204020203" pitchFamily="34" charset="0"/>
              </a:rPr>
              <a:t> </a:t>
            </a:r>
            <a:r>
              <a:rPr lang="mr-IN" sz="2000" dirty="0">
                <a:latin typeface="Nirmala UI" panose="020B0502040204020203" pitchFamily="34" charset="0"/>
                <a:ea typeface="Nirmala UI" panose="020B0502040204020203" pitchFamily="34" charset="0"/>
                <a:cs typeface="Nirmala UI" panose="020B0502040204020203" pitchFamily="34" charset="0"/>
              </a:rPr>
              <a:t>मुलींनी मासिक पाळीच्या काळात विशेषतः संतुलित आणि पोषक आहार घेतला पाहिजे. </a:t>
            </a:r>
          </a:p>
          <a:p>
            <a:pPr lvl="0">
              <a:lnSpc>
                <a:spcPct val="110000"/>
              </a:lnSpc>
            </a:pPr>
            <a:r>
              <a:rPr lang="mr-IN" sz="2000" dirty="0">
                <a:latin typeface="Nirmala UI" panose="020B0502040204020203" pitchFamily="34" charset="0"/>
                <a:ea typeface="Nirmala UI" panose="020B0502040204020203" pitchFamily="34" charset="0"/>
                <a:cs typeface="Nirmala UI" panose="020B0502040204020203" pitchFamily="34" charset="0"/>
              </a:rPr>
              <a:t>मुलींची लग्न योग्य वयातच करा, लहान वयात लग्न करणे, गर्भवती होणे, वारंवार गर्भधारणा होणे योग्य नाही. </a:t>
            </a:r>
          </a:p>
          <a:p>
            <a:pPr lvl="0">
              <a:lnSpc>
                <a:spcPct val="110000"/>
              </a:lnSpc>
            </a:pPr>
            <a:r>
              <a:rPr lang="hi-IN" sz="2000" dirty="0">
                <a:latin typeface="Nirmala UI" panose="020B0502040204020203" pitchFamily="34" charset="0"/>
                <a:ea typeface="Nirmala UI" panose="020B0502040204020203" pitchFamily="34" charset="0"/>
                <a:cs typeface="Nirmala UI" panose="020B0502040204020203" pitchFamily="34" charset="0"/>
              </a:rPr>
              <a:t>डेंगू </a:t>
            </a:r>
            <a:r>
              <a:rPr lang="mr-IN" sz="2000" dirty="0">
                <a:latin typeface="Nirmala UI" panose="020B0502040204020203" pitchFamily="34" charset="0"/>
                <a:ea typeface="Nirmala UI" panose="020B0502040204020203" pitchFamily="34" charset="0"/>
                <a:cs typeface="Nirmala UI" panose="020B0502040204020203" pitchFamily="34" charset="0"/>
              </a:rPr>
              <a:t>आणि </a:t>
            </a:r>
            <a:r>
              <a:rPr lang="hi-IN" sz="2000" dirty="0">
                <a:latin typeface="Nirmala UI" panose="020B0502040204020203" pitchFamily="34" charset="0"/>
                <a:ea typeface="Nirmala UI" panose="020B0502040204020203" pitchFamily="34" charset="0"/>
                <a:cs typeface="Nirmala UI" panose="020B0502040204020203" pitchFamily="34" charset="0"/>
              </a:rPr>
              <a:t> मलेरिया </a:t>
            </a:r>
            <a:r>
              <a:rPr lang="mr-IN" sz="2000" dirty="0">
                <a:latin typeface="Nirmala UI" panose="020B0502040204020203" pitchFamily="34" charset="0"/>
                <a:ea typeface="Nirmala UI" panose="020B0502040204020203" pitchFamily="34" charset="0"/>
                <a:cs typeface="Nirmala UI" panose="020B0502040204020203" pitchFamily="34" charset="0"/>
              </a:rPr>
              <a:t>पासून बचावासाठी मच्छरदाणी वापरा, लांब बाह्यांचे कपडे घाला, आणि  परिसर स्वच्छ ठेवा. </a:t>
            </a:r>
          </a:p>
        </p:txBody>
      </p:sp>
      <p:pic>
        <p:nvPicPr>
          <p:cNvPr id="4" name="Picture 3"/>
          <p:cNvPicPr/>
          <p:nvPr/>
        </p:nvPicPr>
        <p:blipFill rotWithShape="1">
          <a:blip r:embed="rId2"/>
          <a:srcRect l="6921" r="4675" b="1"/>
          <a:stretch/>
        </p:blipFill>
        <p:spPr>
          <a:xfrm>
            <a:off x="1" y="36576"/>
            <a:ext cx="3671887" cy="6821424"/>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 name="Frame 4">
            <a:extLst>
              <a:ext uri="{FF2B5EF4-FFF2-40B4-BE49-F238E27FC236}">
                <a16:creationId xmlns:a16="http://schemas.microsoft.com/office/drawing/2014/main" id="{B1FBE08F-39CD-CF78-AD94-E7D784EDB282}"/>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1">
            <a:extLst>
              <a:ext uri="{FF2B5EF4-FFF2-40B4-BE49-F238E27FC236}">
                <a16:creationId xmlns:a16="http://schemas.microsoft.com/office/drawing/2014/main" id="{563067EB-FECC-5898-E6E0-270EB367B02F}"/>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29</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5223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86FF76B9-219D-4469-AF87-0236D2903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DB88BD78-87E1-424D-B479-C37D8E41B12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71" name="Freeform: Shape 70">
              <a:extLst>
                <a:ext uri="{FF2B5EF4-FFF2-40B4-BE49-F238E27FC236}">
                  <a16:creationId xmlns:a16="http://schemas.microsoft.com/office/drawing/2014/main" id="{C05EB894-9410-4B20-95E4-7A25101AB8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166E38B6-B050-4340-8E8F-3A971DADC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633C5E46-DAC5-4661-9C87-22B08E2A51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9354C389-6033-9AB8-EA0E-4EA09E0D9606}"/>
              </a:ext>
            </a:extLst>
          </p:cNvPr>
          <p:cNvSpPr>
            <a:spLocks noChangeAspect="1"/>
          </p:cNvSpPr>
          <p:nvPr/>
        </p:nvSpPr>
        <p:spPr>
          <a:xfrm>
            <a:off x="7988018" y="1307480"/>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त्वचा</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23" name="Rounded Rectangle 22">
            <a:extLst>
              <a:ext uri="{FF2B5EF4-FFF2-40B4-BE49-F238E27FC236}">
                <a16:creationId xmlns:a16="http://schemas.microsoft.com/office/drawing/2014/main" id="{8F5A8168-FA02-FA40-F8B2-F5AFB6BCE2A7}"/>
              </a:ext>
            </a:extLst>
          </p:cNvPr>
          <p:cNvSpPr>
            <a:spLocks noChangeAspect="1"/>
          </p:cNvSpPr>
          <p:nvPr/>
        </p:nvSpPr>
        <p:spPr>
          <a:xfrm>
            <a:off x="6009121" y="693599"/>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15000"/>
              </a:lnSpc>
            </a:pPr>
            <a:r>
              <a:rPr lang="en-IN" sz="1512" kern="1200">
                <a:solidFill>
                  <a:schemeClr val="lt1"/>
                </a:solidFill>
                <a:latin typeface="Nirmala UI" panose="020B0502040204020203" pitchFamily="34" charset="0"/>
                <a:ea typeface="+mn-ea"/>
                <a:cs typeface="Nirmala UI" panose="020B0502040204020203" pitchFamily="34" charset="0"/>
              </a:rPr>
              <a:t>C</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4" name="Rounded Rectangle 23">
            <a:extLst>
              <a:ext uri="{FF2B5EF4-FFF2-40B4-BE49-F238E27FC236}">
                <a16:creationId xmlns:a16="http://schemas.microsoft.com/office/drawing/2014/main" id="{4D279245-3FE3-CA19-D62E-483A7184DF0B}"/>
              </a:ext>
            </a:extLst>
          </p:cNvPr>
          <p:cNvSpPr>
            <a:spLocks noChangeAspect="1"/>
          </p:cNvSpPr>
          <p:nvPr/>
        </p:nvSpPr>
        <p:spPr>
          <a:xfrm>
            <a:off x="6056953" y="1951749"/>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क्षमता</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5" name="Rounded Rectangle 24">
            <a:extLst>
              <a:ext uri="{FF2B5EF4-FFF2-40B4-BE49-F238E27FC236}">
                <a16:creationId xmlns:a16="http://schemas.microsoft.com/office/drawing/2014/main" id="{B2752FA5-0571-0E64-B01A-78AB515A731D}"/>
              </a:ext>
            </a:extLst>
          </p:cNvPr>
          <p:cNvSpPr>
            <a:spLocks noChangeAspect="1"/>
          </p:cNvSpPr>
          <p:nvPr/>
        </p:nvSpPr>
        <p:spPr>
          <a:xfrm>
            <a:off x="9924666" y="1925522"/>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तत्व</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6" name="Rounded Rectangle 25">
            <a:extLst>
              <a:ext uri="{FF2B5EF4-FFF2-40B4-BE49-F238E27FC236}">
                <a16:creationId xmlns:a16="http://schemas.microsoft.com/office/drawing/2014/main" id="{BF7A2BBB-9263-7E95-9233-4A4DB127F1ED}"/>
              </a:ext>
            </a:extLst>
          </p:cNvPr>
          <p:cNvSpPr>
            <a:spLocks noChangeAspect="1"/>
          </p:cNvSpPr>
          <p:nvPr/>
        </p:nvSpPr>
        <p:spPr>
          <a:xfrm>
            <a:off x="9290560" y="1307480"/>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फॉलिक एसिड</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7" name="Rounded Rectangle 26">
            <a:extLst>
              <a:ext uri="{FF2B5EF4-FFF2-40B4-BE49-F238E27FC236}">
                <a16:creationId xmlns:a16="http://schemas.microsoft.com/office/drawing/2014/main" id="{74CC7AD9-7C05-B273-12E0-0C71E0C3EF9E}"/>
              </a:ext>
            </a:extLst>
          </p:cNvPr>
          <p:cNvSpPr>
            <a:spLocks noChangeAspect="1"/>
          </p:cNvSpPr>
          <p:nvPr/>
        </p:nvSpPr>
        <p:spPr>
          <a:xfrm>
            <a:off x="6703311" y="1303933"/>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रक्त पेशियाँ</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8" name="Rounded Rectangle 27">
            <a:extLst>
              <a:ext uri="{FF2B5EF4-FFF2-40B4-BE49-F238E27FC236}">
                <a16:creationId xmlns:a16="http://schemas.microsoft.com/office/drawing/2014/main" id="{F17B69B7-E96B-A7A7-743B-607A43F8B9CA}"/>
              </a:ext>
            </a:extLst>
          </p:cNvPr>
          <p:cNvSpPr>
            <a:spLocks noChangeAspect="1"/>
          </p:cNvSpPr>
          <p:nvPr/>
        </p:nvSpPr>
        <p:spPr>
          <a:xfrm>
            <a:off x="7347466" y="721501"/>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15000"/>
              </a:lnSpc>
            </a:pPr>
            <a:r>
              <a:rPr lang="hi-IN" sz="1512" kern="1200">
                <a:solidFill>
                  <a:schemeClr val="lt1"/>
                </a:solidFill>
                <a:latin typeface="Nirmala UI" panose="020B0502040204020203" pitchFamily="34" charset="0"/>
                <a:ea typeface="+mn-ea"/>
                <a:cs typeface="Nirmala UI" panose="020B0502040204020203" pitchFamily="34" charset="0"/>
              </a:rPr>
              <a:t>जन</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9" name="Rounded Rectangle 28">
            <a:extLst>
              <a:ext uri="{FF2B5EF4-FFF2-40B4-BE49-F238E27FC236}">
                <a16:creationId xmlns:a16="http://schemas.microsoft.com/office/drawing/2014/main" id="{FE50505A-8CA2-82DB-5DDA-DF238251D76B}"/>
              </a:ext>
            </a:extLst>
          </p:cNvPr>
          <p:cNvSpPr>
            <a:spLocks noChangeAspect="1"/>
          </p:cNvSpPr>
          <p:nvPr/>
        </p:nvSpPr>
        <p:spPr>
          <a:xfrm>
            <a:off x="9874692" y="3794488"/>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हीमोग्लोबिन</a:t>
            </a:r>
            <a:r>
              <a:rPr lang="en-US" sz="1512" kern="1200">
                <a:solidFill>
                  <a:schemeClr val="lt1"/>
                </a:solidFill>
                <a:latin typeface="Nirmala UI" panose="020B0502040204020203" pitchFamily="34" charset="0"/>
                <a:ea typeface="+mn-ea"/>
                <a:cs typeface="Nirmala UI" panose="020B0502040204020203" pitchFamily="34" charset="0"/>
              </a:rPr>
              <a:t> </a:t>
            </a:r>
            <a:r>
              <a:rPr lang="hi-IN" sz="1512" kern="1200">
                <a:solidFill>
                  <a:schemeClr val="lt1"/>
                </a:solidFill>
                <a:latin typeface="Nirmala UI" panose="020B0502040204020203" pitchFamily="34" charset="0"/>
                <a:ea typeface="+mn-ea"/>
                <a:cs typeface="Nirmala UI" panose="020B0502040204020203" pitchFamily="34" charset="0"/>
              </a:rPr>
              <a:t>मीटर</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0" name="Rounded Rectangle 29">
            <a:extLst>
              <a:ext uri="{FF2B5EF4-FFF2-40B4-BE49-F238E27FC236}">
                <a16:creationId xmlns:a16="http://schemas.microsoft.com/office/drawing/2014/main" id="{D00E2E7C-75FD-4F04-DAB5-B3E6717A5986}"/>
              </a:ext>
            </a:extLst>
          </p:cNvPr>
          <p:cNvSpPr>
            <a:spLocks noChangeAspect="1"/>
          </p:cNvSpPr>
          <p:nvPr/>
        </p:nvSpPr>
        <p:spPr>
          <a:xfrm>
            <a:off x="8564170" y="3820900"/>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पाव  </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1" name="Rounded Rectangle 30">
            <a:extLst>
              <a:ext uri="{FF2B5EF4-FFF2-40B4-BE49-F238E27FC236}">
                <a16:creationId xmlns:a16="http://schemas.microsoft.com/office/drawing/2014/main" id="{DFCFD1A3-64DF-22D1-58DD-FB6DA7E479FD}"/>
              </a:ext>
            </a:extLst>
          </p:cNvPr>
          <p:cNvSpPr>
            <a:spLocks noChangeAspect="1"/>
          </p:cNvSpPr>
          <p:nvPr/>
        </p:nvSpPr>
        <p:spPr>
          <a:xfrm>
            <a:off x="8975776" y="2539263"/>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भारत</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2" name="Rounded Rectangle 31">
            <a:extLst>
              <a:ext uri="{FF2B5EF4-FFF2-40B4-BE49-F238E27FC236}">
                <a16:creationId xmlns:a16="http://schemas.microsoft.com/office/drawing/2014/main" id="{C8936F2A-4EB4-79C4-DCBE-8EA2C599E80F}"/>
              </a:ext>
            </a:extLst>
          </p:cNvPr>
          <p:cNvSpPr>
            <a:spLocks noChangeAspect="1"/>
          </p:cNvSpPr>
          <p:nvPr/>
        </p:nvSpPr>
        <p:spPr>
          <a:xfrm>
            <a:off x="7939624" y="4441844"/>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15000"/>
              </a:lnSpc>
            </a:pPr>
            <a:r>
              <a:rPr lang="hi-IN" sz="1512" kern="1200">
                <a:solidFill>
                  <a:schemeClr val="lt1"/>
                </a:solidFill>
                <a:latin typeface="Nirmala UI" panose="020B0502040204020203" pitchFamily="34" charset="0"/>
                <a:ea typeface="+mn-ea"/>
                <a:cs typeface="Nirmala UI" panose="020B0502040204020203" pitchFamily="34" charset="0"/>
              </a:rPr>
              <a:t>रन</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3" name="Rounded Rectangle 32">
            <a:extLst>
              <a:ext uri="{FF2B5EF4-FFF2-40B4-BE49-F238E27FC236}">
                <a16:creationId xmlns:a16="http://schemas.microsoft.com/office/drawing/2014/main" id="{A08D89FA-9D69-A7A4-93E3-72413C3BD510}"/>
              </a:ext>
            </a:extLst>
          </p:cNvPr>
          <p:cNvSpPr>
            <a:spLocks noChangeAspect="1"/>
          </p:cNvSpPr>
          <p:nvPr/>
        </p:nvSpPr>
        <p:spPr>
          <a:xfrm>
            <a:off x="7670863" y="2539263"/>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en-IN" sz="1512" kern="1200" err="1">
                <a:solidFill>
                  <a:schemeClr val="lt1"/>
                </a:solidFill>
                <a:latin typeface="Nirmala UI" panose="020B0502040204020203" pitchFamily="34" charset="0"/>
                <a:ea typeface="+mn-ea"/>
                <a:cs typeface="Nirmala UI" panose="020B0502040204020203" pitchFamily="34" charset="0"/>
              </a:rPr>
              <a:t>धोना</a:t>
            </a:r>
            <a:r>
              <a:rPr lang="en-IN" sz="1512" kern="1200">
                <a:solidFill>
                  <a:schemeClr val="lt1"/>
                </a:solidFill>
                <a:latin typeface="Nirmala UI" panose="020B0502040204020203" pitchFamily="34" charset="0"/>
                <a:ea typeface="+mn-ea"/>
                <a:cs typeface="Nirmala UI" panose="020B0502040204020203" pitchFamily="34" charset="0"/>
              </a:rPr>
              <a:t> </a:t>
            </a:r>
            <a:endParaRPr lang="en-IN"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4" name="Rounded Rectangle 33">
            <a:extLst>
              <a:ext uri="{FF2B5EF4-FFF2-40B4-BE49-F238E27FC236}">
                <a16:creationId xmlns:a16="http://schemas.microsoft.com/office/drawing/2014/main" id="{E9670E97-D079-5538-A05D-F0057436066D}"/>
              </a:ext>
            </a:extLst>
          </p:cNvPr>
          <p:cNvSpPr>
            <a:spLocks noChangeAspect="1"/>
          </p:cNvSpPr>
          <p:nvPr/>
        </p:nvSpPr>
        <p:spPr>
          <a:xfrm>
            <a:off x="8657988" y="733624"/>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रिया</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5" name="Rounded Rectangle 34">
            <a:extLst>
              <a:ext uri="{FF2B5EF4-FFF2-40B4-BE49-F238E27FC236}">
                <a16:creationId xmlns:a16="http://schemas.microsoft.com/office/drawing/2014/main" id="{028E89AB-74B1-7983-37A8-A24353E61975}"/>
              </a:ext>
            </a:extLst>
          </p:cNvPr>
          <p:cNvSpPr>
            <a:spLocks noChangeAspect="1"/>
          </p:cNvSpPr>
          <p:nvPr/>
        </p:nvSpPr>
        <p:spPr>
          <a:xfrm>
            <a:off x="6923894" y="3149170"/>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15000"/>
              </a:lnSpc>
            </a:pPr>
            <a:r>
              <a:rPr lang="hi-IN" sz="1512" kern="1200">
                <a:solidFill>
                  <a:schemeClr val="lt1"/>
                </a:solidFill>
                <a:latin typeface="Nirmala UI" panose="020B0502040204020203" pitchFamily="34" charset="0"/>
                <a:ea typeface="+mn-ea"/>
                <a:cs typeface="Nirmala UI" panose="020B0502040204020203" pitchFamily="34" charset="0"/>
              </a:rPr>
              <a:t>ग्लोबिन</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6" name="Rounded Rectangle 35">
            <a:extLst>
              <a:ext uri="{FF2B5EF4-FFF2-40B4-BE49-F238E27FC236}">
                <a16:creationId xmlns:a16="http://schemas.microsoft.com/office/drawing/2014/main" id="{8909BBD2-9397-3904-4D3F-CF136920A8DE}"/>
              </a:ext>
            </a:extLst>
          </p:cNvPr>
          <p:cNvSpPr>
            <a:spLocks noChangeAspect="1"/>
          </p:cNvSpPr>
          <p:nvPr/>
        </p:nvSpPr>
        <p:spPr>
          <a:xfrm>
            <a:off x="7229427" y="3825051"/>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धर्म</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7" name="Rounded Rectangle 36">
            <a:extLst>
              <a:ext uri="{FF2B5EF4-FFF2-40B4-BE49-F238E27FC236}">
                <a16:creationId xmlns:a16="http://schemas.microsoft.com/office/drawing/2014/main" id="{1CF8B6D7-B28B-7F23-6522-C0C318D102E4}"/>
              </a:ext>
            </a:extLst>
          </p:cNvPr>
          <p:cNvSpPr>
            <a:spLocks noChangeAspect="1"/>
          </p:cNvSpPr>
          <p:nvPr/>
        </p:nvSpPr>
        <p:spPr>
          <a:xfrm>
            <a:off x="6365951" y="2539263"/>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बेरी </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8" name="Rounded Rectangle 37">
            <a:extLst>
              <a:ext uri="{FF2B5EF4-FFF2-40B4-BE49-F238E27FC236}">
                <a16:creationId xmlns:a16="http://schemas.microsoft.com/office/drawing/2014/main" id="{27927702-4FE9-B179-E5FA-EB8EE673C92F}"/>
              </a:ext>
            </a:extLst>
          </p:cNvPr>
          <p:cNvSpPr>
            <a:spLocks noChangeAspect="1"/>
          </p:cNvSpPr>
          <p:nvPr/>
        </p:nvSpPr>
        <p:spPr>
          <a:xfrm>
            <a:off x="8259308" y="3134047"/>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आहार</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9" name="Rounded Rectangle 38">
            <a:extLst>
              <a:ext uri="{FF2B5EF4-FFF2-40B4-BE49-F238E27FC236}">
                <a16:creationId xmlns:a16="http://schemas.microsoft.com/office/drawing/2014/main" id="{8F321A26-AFD0-05AD-8E4F-075B000E7768}"/>
              </a:ext>
            </a:extLst>
          </p:cNvPr>
          <p:cNvSpPr>
            <a:spLocks noChangeAspect="1"/>
          </p:cNvSpPr>
          <p:nvPr/>
        </p:nvSpPr>
        <p:spPr>
          <a:xfrm>
            <a:off x="9967755" y="721502"/>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किशोरियाँ</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0" name="Rounded Rectangle 39">
            <a:extLst>
              <a:ext uri="{FF2B5EF4-FFF2-40B4-BE49-F238E27FC236}">
                <a16:creationId xmlns:a16="http://schemas.microsoft.com/office/drawing/2014/main" id="{5D1A8EDB-A23D-CA0E-4F04-A5902A0DEBF1}"/>
              </a:ext>
            </a:extLst>
          </p:cNvPr>
          <p:cNvSpPr>
            <a:spLocks noChangeAspect="1"/>
          </p:cNvSpPr>
          <p:nvPr/>
        </p:nvSpPr>
        <p:spPr>
          <a:xfrm>
            <a:off x="7319564" y="1944153"/>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हाइड्रेट </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1" name="Rounded Rectangle 40">
            <a:extLst>
              <a:ext uri="{FF2B5EF4-FFF2-40B4-BE49-F238E27FC236}">
                <a16:creationId xmlns:a16="http://schemas.microsoft.com/office/drawing/2014/main" id="{2A38314B-DCA9-3AAC-D2A2-4FC6D4A5BFB1}"/>
              </a:ext>
            </a:extLst>
          </p:cNvPr>
          <p:cNvSpPr>
            <a:spLocks noChangeAspect="1"/>
          </p:cNvSpPr>
          <p:nvPr/>
        </p:nvSpPr>
        <p:spPr>
          <a:xfrm>
            <a:off x="9584127" y="3134047"/>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ज़ोल </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2" name="Rounded Rectangle 41">
            <a:extLst>
              <a:ext uri="{FF2B5EF4-FFF2-40B4-BE49-F238E27FC236}">
                <a16:creationId xmlns:a16="http://schemas.microsoft.com/office/drawing/2014/main" id="{98B60D4F-FDE7-2A10-4A98-78590A1F3A3F}"/>
              </a:ext>
            </a:extLst>
          </p:cNvPr>
          <p:cNvSpPr/>
          <p:nvPr/>
        </p:nvSpPr>
        <p:spPr>
          <a:xfrm>
            <a:off x="1288344" y="653326"/>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वड़ा</a:t>
            </a:r>
            <a:r>
              <a:rPr lang="en-US" sz="1512" kern="1200">
                <a:solidFill>
                  <a:schemeClr val="lt1"/>
                </a:solidFill>
                <a:latin typeface="Nirmala UI" panose="020B0502040204020203" pitchFamily="34" charset="0"/>
                <a:ea typeface="+mn-ea"/>
                <a:cs typeface="Nirmala UI" panose="020B0502040204020203" pitchFamily="34" charset="0"/>
              </a:rPr>
              <a:t> </a:t>
            </a:r>
            <a:r>
              <a:rPr lang="hi-IN" sz="1512" kern="1200">
                <a:solidFill>
                  <a:schemeClr val="lt1"/>
                </a:solidFill>
                <a:latin typeface="Nirmala UI" panose="020B0502040204020203" pitchFamily="34" charset="0"/>
                <a:ea typeface="+mn-ea"/>
                <a:cs typeface="Nirmala UI" panose="020B0502040204020203" pitchFamily="34" charset="0"/>
              </a:rPr>
              <a:t> </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43" name="Rounded Rectangle 42">
            <a:extLst>
              <a:ext uri="{FF2B5EF4-FFF2-40B4-BE49-F238E27FC236}">
                <a16:creationId xmlns:a16="http://schemas.microsoft.com/office/drawing/2014/main" id="{6833D856-494D-062B-F6E3-28FCA5FCCC41}"/>
              </a:ext>
            </a:extLst>
          </p:cNvPr>
          <p:cNvSpPr/>
          <p:nvPr/>
        </p:nvSpPr>
        <p:spPr>
          <a:xfrm>
            <a:off x="2567431" y="645803"/>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पोषक</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44" name="Rounded Rectangle 43">
            <a:extLst>
              <a:ext uri="{FF2B5EF4-FFF2-40B4-BE49-F238E27FC236}">
                <a16:creationId xmlns:a16="http://schemas.microsoft.com/office/drawing/2014/main" id="{4EDFC2D5-8F07-DBE3-D89B-422CBA95585E}"/>
              </a:ext>
            </a:extLst>
          </p:cNvPr>
          <p:cNvSpPr/>
          <p:nvPr/>
        </p:nvSpPr>
        <p:spPr>
          <a:xfrm>
            <a:off x="3860359" y="643467"/>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लाल</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45" name="Rounded Rectangle 44">
            <a:extLst>
              <a:ext uri="{FF2B5EF4-FFF2-40B4-BE49-F238E27FC236}">
                <a16:creationId xmlns:a16="http://schemas.microsoft.com/office/drawing/2014/main" id="{EAADAFB2-0F91-F4F1-E8B8-56F7074D720D}"/>
              </a:ext>
            </a:extLst>
          </p:cNvPr>
          <p:cNvSpPr/>
          <p:nvPr/>
        </p:nvSpPr>
        <p:spPr>
          <a:xfrm>
            <a:off x="1568561" y="1250405"/>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फीकी</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46" name="Rounded Rectangle 45">
            <a:extLst>
              <a:ext uri="{FF2B5EF4-FFF2-40B4-BE49-F238E27FC236}">
                <a16:creationId xmlns:a16="http://schemas.microsoft.com/office/drawing/2014/main" id="{02471F36-4281-C93A-515C-8BB63F707899}"/>
              </a:ext>
            </a:extLst>
          </p:cNvPr>
          <p:cNvSpPr/>
          <p:nvPr/>
        </p:nvSpPr>
        <p:spPr>
          <a:xfrm>
            <a:off x="2852695" y="1253903"/>
            <a:ext cx="1198295" cy="501792"/>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आय</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47" name="Rounded Rectangle 46">
            <a:extLst>
              <a:ext uri="{FF2B5EF4-FFF2-40B4-BE49-F238E27FC236}">
                <a16:creationId xmlns:a16="http://schemas.microsoft.com/office/drawing/2014/main" id="{5F2D0C68-5FD4-DA78-EE0D-06925C7CE246}"/>
              </a:ext>
            </a:extLst>
          </p:cNvPr>
          <p:cNvSpPr/>
          <p:nvPr/>
        </p:nvSpPr>
        <p:spPr>
          <a:xfrm>
            <a:off x="1263902" y="1897344"/>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मासिक</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48" name="Rounded Rectangle 47">
            <a:extLst>
              <a:ext uri="{FF2B5EF4-FFF2-40B4-BE49-F238E27FC236}">
                <a16:creationId xmlns:a16="http://schemas.microsoft.com/office/drawing/2014/main" id="{6733CCA4-5269-608A-4A76-7AC1D79619D3}"/>
              </a:ext>
            </a:extLst>
          </p:cNvPr>
          <p:cNvSpPr/>
          <p:nvPr/>
        </p:nvSpPr>
        <p:spPr>
          <a:xfrm>
            <a:off x="2567431" y="1882065"/>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आयरन</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49" name="Rounded Rectangle 48">
            <a:extLst>
              <a:ext uri="{FF2B5EF4-FFF2-40B4-BE49-F238E27FC236}">
                <a16:creationId xmlns:a16="http://schemas.microsoft.com/office/drawing/2014/main" id="{4774B551-D56D-2C07-A6C8-8314F140A1B2}"/>
              </a:ext>
            </a:extLst>
          </p:cNvPr>
          <p:cNvSpPr/>
          <p:nvPr/>
        </p:nvSpPr>
        <p:spPr>
          <a:xfrm>
            <a:off x="1029622" y="2451078"/>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कार्य</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50" name="Rounded Rectangle 49">
            <a:extLst>
              <a:ext uri="{FF2B5EF4-FFF2-40B4-BE49-F238E27FC236}">
                <a16:creationId xmlns:a16="http://schemas.microsoft.com/office/drawing/2014/main" id="{D6F66403-660B-F855-3D9D-14A918230B58}"/>
              </a:ext>
            </a:extLst>
          </p:cNvPr>
          <p:cNvSpPr/>
          <p:nvPr/>
        </p:nvSpPr>
        <p:spPr>
          <a:xfrm>
            <a:off x="4136829" y="1241513"/>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किशोर</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51" name="Rounded Rectangle 50">
            <a:extLst>
              <a:ext uri="{FF2B5EF4-FFF2-40B4-BE49-F238E27FC236}">
                <a16:creationId xmlns:a16="http://schemas.microsoft.com/office/drawing/2014/main" id="{EC84EB11-C329-DB24-143F-FC5E5B1AA6F4}"/>
              </a:ext>
            </a:extLst>
          </p:cNvPr>
          <p:cNvSpPr/>
          <p:nvPr/>
        </p:nvSpPr>
        <p:spPr>
          <a:xfrm>
            <a:off x="2281788" y="2458894"/>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मले</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52" name="Rounded Rectangle 51">
            <a:extLst>
              <a:ext uri="{FF2B5EF4-FFF2-40B4-BE49-F238E27FC236}">
                <a16:creationId xmlns:a16="http://schemas.microsoft.com/office/drawing/2014/main" id="{A0B52E70-778D-88E7-513A-49F46DBB5DFA}"/>
              </a:ext>
            </a:extLst>
          </p:cNvPr>
          <p:cNvSpPr/>
          <p:nvPr/>
        </p:nvSpPr>
        <p:spPr>
          <a:xfrm>
            <a:off x="2770754" y="5040838"/>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विटामिन</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53" name="Rounded Rectangle 52">
            <a:extLst>
              <a:ext uri="{FF2B5EF4-FFF2-40B4-BE49-F238E27FC236}">
                <a16:creationId xmlns:a16="http://schemas.microsoft.com/office/drawing/2014/main" id="{0FC807A8-F879-5564-F448-FE636C17CFF0}"/>
              </a:ext>
            </a:extLst>
          </p:cNvPr>
          <p:cNvSpPr/>
          <p:nvPr/>
        </p:nvSpPr>
        <p:spPr>
          <a:xfrm>
            <a:off x="4815966" y="2464940"/>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hi-IN" sz="1512" kern="1200" dirty="0">
                <a:solidFill>
                  <a:schemeClr val="lt1"/>
                </a:solidFill>
                <a:latin typeface="Nirmala UI" panose="020B0502040204020203" pitchFamily="34" charset="0"/>
                <a:ea typeface="+mn-ea"/>
                <a:cs typeface="Nirmala UI" panose="020B0502040204020203" pitchFamily="34" charset="0"/>
              </a:rPr>
              <a:t>अॅनिमिया</a:t>
            </a:r>
            <a:r>
              <a:rPr lang="en-US" sz="1512" kern="1200" dirty="0">
                <a:solidFill>
                  <a:schemeClr val="lt1"/>
                </a:solidFill>
                <a:latin typeface="Nirmala UI" panose="020B0502040204020203" pitchFamily="34" charset="0"/>
                <a:ea typeface="+mn-ea"/>
                <a:cs typeface="Nirmala UI" panose="020B0502040204020203" pitchFamily="34" charset="0"/>
              </a:rPr>
              <a:t> </a:t>
            </a:r>
            <a:r>
              <a:rPr lang="en-US" sz="1512" kern="1200" dirty="0" err="1">
                <a:solidFill>
                  <a:schemeClr val="lt1"/>
                </a:solidFill>
                <a:latin typeface="Nirmala UI" panose="020B0502040204020203" pitchFamily="34" charset="0"/>
                <a:ea typeface="+mn-ea"/>
                <a:cs typeface="Nirmala UI" panose="020B0502040204020203" pitchFamily="34" charset="0"/>
              </a:rPr>
              <a:t>मुक्त</a:t>
            </a:r>
            <a:r>
              <a:rPr lang="en-US" sz="1512" kern="1200" dirty="0">
                <a:solidFill>
                  <a:schemeClr val="lt1"/>
                </a:solidFill>
                <a:latin typeface="Nirmala UI" panose="020B0502040204020203" pitchFamily="34" charset="0"/>
                <a:ea typeface="+mn-ea"/>
                <a:cs typeface="Nirmala UI" panose="020B0502040204020203" pitchFamily="34" charset="0"/>
              </a:rPr>
              <a:t>     </a:t>
            </a:r>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
        <p:nvSpPr>
          <p:cNvPr id="54" name="Rounded Rectangle 53">
            <a:extLst>
              <a:ext uri="{FF2B5EF4-FFF2-40B4-BE49-F238E27FC236}">
                <a16:creationId xmlns:a16="http://schemas.microsoft.com/office/drawing/2014/main" id="{A354EE9A-1392-79B3-35EC-B9308896E8FE}"/>
              </a:ext>
            </a:extLst>
          </p:cNvPr>
          <p:cNvSpPr/>
          <p:nvPr/>
        </p:nvSpPr>
        <p:spPr>
          <a:xfrm>
            <a:off x="1512879" y="3159527"/>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कार्बो</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55" name="Rounded Rectangle 54">
            <a:extLst>
              <a:ext uri="{FF2B5EF4-FFF2-40B4-BE49-F238E27FC236}">
                <a16:creationId xmlns:a16="http://schemas.microsoft.com/office/drawing/2014/main" id="{CB996BDF-7DF5-4F71-EFD4-9AB326F99DBD}"/>
              </a:ext>
            </a:extLst>
          </p:cNvPr>
          <p:cNvSpPr/>
          <p:nvPr/>
        </p:nvSpPr>
        <p:spPr>
          <a:xfrm>
            <a:off x="2842062" y="3140632"/>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संतुलित</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56" name="Rounded Rectangle 55">
            <a:extLst>
              <a:ext uri="{FF2B5EF4-FFF2-40B4-BE49-F238E27FC236}">
                <a16:creationId xmlns:a16="http://schemas.microsoft.com/office/drawing/2014/main" id="{A3D83100-0648-BA3C-F185-7F3DD7B5536A}"/>
              </a:ext>
            </a:extLst>
          </p:cNvPr>
          <p:cNvSpPr/>
          <p:nvPr/>
        </p:nvSpPr>
        <p:spPr>
          <a:xfrm>
            <a:off x="4136828" y="3112607"/>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ऑक्सी</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57" name="Rounded Rectangle 56">
            <a:extLst>
              <a:ext uri="{FF2B5EF4-FFF2-40B4-BE49-F238E27FC236}">
                <a16:creationId xmlns:a16="http://schemas.microsoft.com/office/drawing/2014/main" id="{81D8D450-526B-16A4-938F-D65CFDC55907}"/>
              </a:ext>
            </a:extLst>
          </p:cNvPr>
          <p:cNvSpPr/>
          <p:nvPr/>
        </p:nvSpPr>
        <p:spPr>
          <a:xfrm>
            <a:off x="1441749" y="5022483"/>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हाथ</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58" name="Rounded Rectangle 57">
            <a:extLst>
              <a:ext uri="{FF2B5EF4-FFF2-40B4-BE49-F238E27FC236}">
                <a16:creationId xmlns:a16="http://schemas.microsoft.com/office/drawing/2014/main" id="{64C43745-2791-2B66-58C6-24D1C78717D8}"/>
              </a:ext>
            </a:extLst>
          </p:cNvPr>
          <p:cNvSpPr/>
          <p:nvPr/>
        </p:nvSpPr>
        <p:spPr>
          <a:xfrm>
            <a:off x="2559337" y="3782271"/>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hi-IN" sz="1512" kern="1200">
                <a:solidFill>
                  <a:schemeClr val="lt1"/>
                </a:solidFill>
                <a:latin typeface="Nirmala UI" panose="020B0502040204020203" pitchFamily="34" charset="0"/>
                <a:ea typeface="+mn-ea"/>
                <a:cs typeface="Nirmala UI" panose="020B0502040204020203" pitchFamily="34" charset="0"/>
              </a:rPr>
              <a:t>ही</a:t>
            </a:r>
            <a:r>
              <a:rPr lang="en-US" sz="1512" kern="1200" err="1">
                <a:solidFill>
                  <a:schemeClr val="lt1"/>
                </a:solidFill>
                <a:latin typeface="Nirmala UI" panose="020B0502040204020203" pitchFamily="34" charset="0"/>
                <a:ea typeface="+mn-ea"/>
                <a:cs typeface="Nirmala UI" panose="020B0502040204020203" pitchFamily="34" charset="0"/>
              </a:rPr>
              <a:t>मो</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59" name="Rounded Rectangle 58">
            <a:extLst>
              <a:ext uri="{FF2B5EF4-FFF2-40B4-BE49-F238E27FC236}">
                <a16:creationId xmlns:a16="http://schemas.microsoft.com/office/drawing/2014/main" id="{8C14562F-29FC-5375-CFFD-384CB613CC30}"/>
              </a:ext>
            </a:extLst>
          </p:cNvPr>
          <p:cNvSpPr/>
          <p:nvPr/>
        </p:nvSpPr>
        <p:spPr>
          <a:xfrm>
            <a:off x="3869363" y="3782270"/>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US" sz="1512" kern="1200" err="1">
                <a:solidFill>
                  <a:schemeClr val="lt1"/>
                </a:solidFill>
                <a:latin typeface="Nirmala UI" panose="020B0502040204020203" pitchFamily="34" charset="0"/>
                <a:ea typeface="+mn-ea"/>
                <a:cs typeface="Nirmala UI" panose="020B0502040204020203" pitchFamily="34" charset="0"/>
              </a:rPr>
              <a:t>स्ट्रॉ</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60" name="Rounded Rectangle 59">
            <a:extLst>
              <a:ext uri="{FF2B5EF4-FFF2-40B4-BE49-F238E27FC236}">
                <a16:creationId xmlns:a16="http://schemas.microsoft.com/office/drawing/2014/main" id="{FE1D0DE7-9EFB-81D1-A327-9FED657B4AE2}"/>
              </a:ext>
            </a:extLst>
          </p:cNvPr>
          <p:cNvSpPr/>
          <p:nvPr/>
        </p:nvSpPr>
        <p:spPr>
          <a:xfrm>
            <a:off x="2272752" y="4429938"/>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hi-IN" sz="1512" kern="1200">
                <a:solidFill>
                  <a:schemeClr val="lt1"/>
                </a:solidFill>
                <a:latin typeface="Nirmala UI" panose="020B0502040204020203" pitchFamily="34" charset="0"/>
                <a:ea typeface="+mn-ea"/>
                <a:cs typeface="Nirmala UI" panose="020B0502040204020203" pitchFamily="34" charset="0"/>
              </a:rPr>
              <a:t>एल्बेंडा</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63" name="Rounded Rectangle 62">
            <a:extLst>
              <a:ext uri="{FF2B5EF4-FFF2-40B4-BE49-F238E27FC236}">
                <a16:creationId xmlns:a16="http://schemas.microsoft.com/office/drawing/2014/main" id="{F0C56C8B-881F-BC24-FF80-4D6697059044}"/>
              </a:ext>
            </a:extLst>
          </p:cNvPr>
          <p:cNvSpPr/>
          <p:nvPr/>
        </p:nvSpPr>
        <p:spPr>
          <a:xfrm>
            <a:off x="3531591" y="4393170"/>
            <a:ext cx="1198295" cy="509207"/>
          </a:xfrm>
          <a:prstGeom prst="roundRect">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r>
              <a:rPr lang="en-IN" sz="1512" kern="1200" err="1">
                <a:solidFill>
                  <a:schemeClr val="lt1"/>
                </a:solidFill>
                <a:latin typeface="Nirmala UI" panose="020B0502040204020203" pitchFamily="34" charset="0"/>
                <a:ea typeface="+mn-ea"/>
                <a:cs typeface="Nirmala UI" panose="020B0502040204020203" pitchFamily="34" charset="0"/>
              </a:rPr>
              <a:t>डिजिटल</a:t>
            </a:r>
            <a:r>
              <a:rPr lang="en-IN" sz="1512" kern="1200">
                <a:solidFill>
                  <a:schemeClr val="lt1"/>
                </a:solidFill>
                <a:latin typeface="Nirmala UI" panose="020B0502040204020203" pitchFamily="34" charset="0"/>
                <a:ea typeface="+mn-ea"/>
                <a:cs typeface="Nirmala UI" panose="020B0502040204020203" pitchFamily="34" charset="0"/>
              </a:rPr>
              <a:t> </a:t>
            </a:r>
            <a:r>
              <a:rPr lang="en-US" sz="1512" kern="1200">
                <a:solidFill>
                  <a:schemeClr val="lt1"/>
                </a:solidFill>
                <a:latin typeface="Nirmala UI" panose="020B0502040204020203" pitchFamily="34" charset="0"/>
                <a:ea typeface="+mn-ea"/>
                <a:cs typeface="Nirmala UI" panose="020B0502040204020203" pitchFamily="34" charset="0"/>
              </a:rPr>
              <a:t>   </a:t>
            </a:r>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2" name="Slide Number Placeholder 1">
            <a:extLst>
              <a:ext uri="{FF2B5EF4-FFF2-40B4-BE49-F238E27FC236}">
                <a16:creationId xmlns:a16="http://schemas.microsoft.com/office/drawing/2014/main" id="{43626E88-7C3C-8D50-BA13-718244AF774A}"/>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3</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Rounded Rectangle 6">
            <a:extLst>
              <a:ext uri="{FF2B5EF4-FFF2-40B4-BE49-F238E27FC236}">
                <a16:creationId xmlns:a16="http://schemas.microsoft.com/office/drawing/2014/main" id="{AEB5ACDF-1702-72E2-E98B-C16BC3D2815B}"/>
              </a:ext>
            </a:extLst>
          </p:cNvPr>
          <p:cNvSpPr>
            <a:spLocks noChangeAspect="1"/>
          </p:cNvSpPr>
          <p:nvPr/>
        </p:nvSpPr>
        <p:spPr>
          <a:xfrm>
            <a:off x="1107607" y="3770426"/>
            <a:ext cx="1216704" cy="531925"/>
          </a:xfrm>
          <a:prstGeom prst="roundRect">
            <a:avLst/>
          </a:prstGeom>
          <a:solidFill>
            <a:schemeClr val="accent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नाखूनों में </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Rounded Rectangle 7">
            <a:extLst>
              <a:ext uri="{FF2B5EF4-FFF2-40B4-BE49-F238E27FC236}">
                <a16:creationId xmlns:a16="http://schemas.microsoft.com/office/drawing/2014/main" id="{891194B0-9F14-88D0-85DB-BBEF2BDFF790}"/>
              </a:ext>
            </a:extLst>
          </p:cNvPr>
          <p:cNvSpPr>
            <a:spLocks noChangeAspect="1"/>
          </p:cNvSpPr>
          <p:nvPr/>
        </p:nvSpPr>
        <p:spPr>
          <a:xfrm>
            <a:off x="3531280" y="2451078"/>
            <a:ext cx="1216704" cy="531925"/>
          </a:xfrm>
          <a:prstGeom prst="roundRect">
            <a:avLst/>
          </a:prstGeom>
          <a:solidFill>
            <a:schemeClr val="accent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साफ</a:t>
            </a:r>
            <a:endParaRPr lang="en-IN"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Rounded Rectangle 16">
            <a:extLst>
              <a:ext uri="{FF2B5EF4-FFF2-40B4-BE49-F238E27FC236}">
                <a16:creationId xmlns:a16="http://schemas.microsoft.com/office/drawing/2014/main" id="{17B8D0E3-0798-B56C-B781-0CDDE184E378}"/>
              </a:ext>
            </a:extLst>
          </p:cNvPr>
          <p:cNvSpPr>
            <a:spLocks noChangeAspect="1"/>
          </p:cNvSpPr>
          <p:nvPr/>
        </p:nvSpPr>
        <p:spPr>
          <a:xfrm>
            <a:off x="4189486" y="5043885"/>
            <a:ext cx="1216704" cy="531925"/>
          </a:xfrm>
          <a:prstGeom prst="roundRect">
            <a:avLst/>
          </a:prstGeom>
          <a:solidFill>
            <a:schemeClr val="accent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15000"/>
              </a:lnSpc>
            </a:pPr>
            <a:r>
              <a:rPr lang="hi-IN" sz="1512" kern="1200">
                <a:solidFill>
                  <a:schemeClr val="lt1"/>
                </a:solidFill>
                <a:latin typeface="Nirmala UI" panose="020B0502040204020203" pitchFamily="34" charset="0"/>
                <a:ea typeface="+mn-ea"/>
                <a:cs typeface="Nirmala UI" panose="020B0502040204020203" pitchFamily="34" charset="0"/>
              </a:rPr>
              <a:t>फूल </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Rounded Rectangle 17">
            <a:extLst>
              <a:ext uri="{FF2B5EF4-FFF2-40B4-BE49-F238E27FC236}">
                <a16:creationId xmlns:a16="http://schemas.microsoft.com/office/drawing/2014/main" id="{84CA7ACB-DD07-062F-CE2A-924A90A47C5B}"/>
              </a:ext>
            </a:extLst>
          </p:cNvPr>
          <p:cNvSpPr>
            <a:spLocks noChangeAspect="1"/>
          </p:cNvSpPr>
          <p:nvPr/>
        </p:nvSpPr>
        <p:spPr>
          <a:xfrm>
            <a:off x="3939182" y="1863622"/>
            <a:ext cx="1216704" cy="531925"/>
          </a:xfrm>
          <a:prstGeom prst="roundRect">
            <a:avLst/>
          </a:prstGeom>
          <a:solidFill>
            <a:schemeClr val="accent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शिमला</a:t>
            </a:r>
            <a:endParaRPr lang="en-IN"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Rounded Rectangle 20">
            <a:extLst>
              <a:ext uri="{FF2B5EF4-FFF2-40B4-BE49-F238E27FC236}">
                <a16:creationId xmlns:a16="http://schemas.microsoft.com/office/drawing/2014/main" id="{E7BD1EA4-08FD-ECBC-A079-CFC9022773D1}"/>
              </a:ext>
            </a:extLst>
          </p:cNvPr>
          <p:cNvSpPr>
            <a:spLocks noChangeAspect="1"/>
          </p:cNvSpPr>
          <p:nvPr/>
        </p:nvSpPr>
        <p:spPr>
          <a:xfrm>
            <a:off x="4790430" y="4393170"/>
            <a:ext cx="1216704" cy="531925"/>
          </a:xfrm>
          <a:prstGeom prst="roundRect">
            <a:avLst/>
          </a:prstGeom>
          <a:solidFill>
            <a:schemeClr val="accent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पेट के </a:t>
            </a:r>
            <a:endParaRPr lang="en-IN"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9" name="Rounded Rectangle 21">
            <a:extLst>
              <a:ext uri="{FF2B5EF4-FFF2-40B4-BE49-F238E27FC236}">
                <a16:creationId xmlns:a16="http://schemas.microsoft.com/office/drawing/2014/main" id="{9C3EEB76-2BED-B95A-253A-F69323C64D5D}"/>
              </a:ext>
            </a:extLst>
          </p:cNvPr>
          <p:cNvSpPr>
            <a:spLocks noChangeAspect="1"/>
          </p:cNvSpPr>
          <p:nvPr/>
        </p:nvSpPr>
        <p:spPr>
          <a:xfrm>
            <a:off x="1007541" y="4421710"/>
            <a:ext cx="1216704" cy="531925"/>
          </a:xfrm>
          <a:prstGeom prst="roundRect">
            <a:avLst/>
          </a:prstGeom>
          <a:solidFill>
            <a:schemeClr val="accent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मेथी की</a:t>
            </a:r>
            <a:endParaRPr lang="en-IN">
              <a:latin typeface="Nirmala UI" panose="020B0502040204020203" pitchFamily="34" charset="0"/>
              <a:ea typeface="Nirmala UI" panose="020B0502040204020203" pitchFamily="34" charset="0"/>
              <a:cs typeface="Nirmala UI" panose="020B0502040204020203" pitchFamily="34" charset="0"/>
            </a:endParaRPr>
          </a:p>
        </p:txBody>
      </p:sp>
      <p:sp>
        <p:nvSpPr>
          <p:cNvPr id="10" name="Rounded Rectangle 28">
            <a:extLst>
              <a:ext uri="{FF2B5EF4-FFF2-40B4-BE49-F238E27FC236}">
                <a16:creationId xmlns:a16="http://schemas.microsoft.com/office/drawing/2014/main" id="{BDB862FD-2602-1005-28BC-2163B47414BE}"/>
              </a:ext>
            </a:extLst>
          </p:cNvPr>
          <p:cNvSpPr>
            <a:spLocks noChangeAspect="1"/>
          </p:cNvSpPr>
          <p:nvPr/>
        </p:nvSpPr>
        <p:spPr>
          <a:xfrm>
            <a:off x="7150449" y="5069768"/>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भाजी</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1" name="Rounded Rectangle 30">
            <a:extLst>
              <a:ext uri="{FF2B5EF4-FFF2-40B4-BE49-F238E27FC236}">
                <a16:creationId xmlns:a16="http://schemas.microsoft.com/office/drawing/2014/main" id="{55C2D12D-0CCD-595A-A2FE-5275747D57C2}"/>
              </a:ext>
            </a:extLst>
          </p:cNvPr>
          <p:cNvSpPr>
            <a:spLocks noChangeAspect="1"/>
          </p:cNvSpPr>
          <p:nvPr/>
        </p:nvSpPr>
        <p:spPr>
          <a:xfrm>
            <a:off x="6542097" y="4457443"/>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सफाई</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2" name="Rounded Rectangle 32">
            <a:extLst>
              <a:ext uri="{FF2B5EF4-FFF2-40B4-BE49-F238E27FC236}">
                <a16:creationId xmlns:a16="http://schemas.microsoft.com/office/drawing/2014/main" id="{E38A9DDB-8716-AEB8-8FA8-AD4626EC3244}"/>
              </a:ext>
            </a:extLst>
          </p:cNvPr>
          <p:cNvSpPr>
            <a:spLocks noChangeAspect="1"/>
          </p:cNvSpPr>
          <p:nvPr/>
        </p:nvSpPr>
        <p:spPr>
          <a:xfrm>
            <a:off x="9281255" y="4395346"/>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कीड़े </a:t>
            </a:r>
            <a:r>
              <a:rPr lang="en-IN" sz="1512" kern="1200">
                <a:solidFill>
                  <a:schemeClr val="lt1"/>
                </a:solidFill>
                <a:latin typeface="Nirmala UI" panose="020B0502040204020203" pitchFamily="34" charset="0"/>
                <a:ea typeface="+mn-ea"/>
                <a:cs typeface="Nirmala UI" panose="020B0502040204020203" pitchFamily="34" charset="0"/>
              </a:rPr>
              <a:t> </a:t>
            </a:r>
            <a:endParaRPr lang="en-IN"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3" name="Rounded Rectangle 34">
            <a:extLst>
              <a:ext uri="{FF2B5EF4-FFF2-40B4-BE49-F238E27FC236}">
                <a16:creationId xmlns:a16="http://schemas.microsoft.com/office/drawing/2014/main" id="{CF65A811-6125-76FB-E77C-DC42B43BE6A7}"/>
              </a:ext>
            </a:extLst>
          </p:cNvPr>
          <p:cNvSpPr>
            <a:spLocks noChangeAspect="1"/>
          </p:cNvSpPr>
          <p:nvPr/>
        </p:nvSpPr>
        <p:spPr>
          <a:xfrm>
            <a:off x="8606348" y="1935602"/>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15000"/>
              </a:lnSpc>
            </a:pPr>
            <a:r>
              <a:rPr lang="hi-IN" sz="1512" kern="1200">
                <a:solidFill>
                  <a:schemeClr val="lt1"/>
                </a:solidFill>
                <a:latin typeface="Nirmala UI" panose="020B0502040204020203" pitchFamily="34" charset="0"/>
                <a:ea typeface="+mn-ea"/>
                <a:cs typeface="Nirmala UI" panose="020B0502040204020203" pitchFamily="34" charset="0"/>
              </a:rPr>
              <a:t>गोभी</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4" name="Rounded Rectangle 36">
            <a:extLst>
              <a:ext uri="{FF2B5EF4-FFF2-40B4-BE49-F238E27FC236}">
                <a16:creationId xmlns:a16="http://schemas.microsoft.com/office/drawing/2014/main" id="{37AF7BA9-48E9-F9D6-4996-F91AC8848C75}"/>
              </a:ext>
            </a:extLst>
          </p:cNvPr>
          <p:cNvSpPr>
            <a:spLocks noChangeAspect="1"/>
          </p:cNvSpPr>
          <p:nvPr/>
        </p:nvSpPr>
        <p:spPr>
          <a:xfrm>
            <a:off x="5887867" y="3786359"/>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फीकापन </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5" name="Rounded Rectangle 37">
            <a:extLst>
              <a:ext uri="{FF2B5EF4-FFF2-40B4-BE49-F238E27FC236}">
                <a16:creationId xmlns:a16="http://schemas.microsoft.com/office/drawing/2014/main" id="{C35122D8-56AD-23FE-8581-EF9144580D4E}"/>
              </a:ext>
            </a:extLst>
          </p:cNvPr>
          <p:cNvSpPr>
            <a:spLocks noChangeAspect="1"/>
          </p:cNvSpPr>
          <p:nvPr/>
        </p:nvSpPr>
        <p:spPr>
          <a:xfrm>
            <a:off x="8705137" y="5059996"/>
            <a:ext cx="1216704" cy="531925"/>
          </a:xfrm>
          <a:prstGeom prst="roundRect">
            <a:avLst/>
          </a:prstGeom>
          <a:solidFill>
            <a:schemeClr val="accent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lnSpc>
                <a:spcPct val="107000"/>
              </a:lnSpc>
            </a:pPr>
            <a:r>
              <a:rPr lang="hi-IN" sz="1512" kern="1200">
                <a:solidFill>
                  <a:schemeClr val="lt1"/>
                </a:solidFill>
                <a:latin typeface="Nirmala UI" panose="020B0502040204020203" pitchFamily="34" charset="0"/>
                <a:ea typeface="+mn-ea"/>
                <a:cs typeface="Nirmala UI" panose="020B0502040204020203" pitchFamily="34" charset="0"/>
              </a:rPr>
              <a:t>मिर्च</a:t>
            </a:r>
            <a:endParaRPr lang="en-IN" sz="2800" b="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6" name="Frame 15">
            <a:extLst>
              <a:ext uri="{FF2B5EF4-FFF2-40B4-BE49-F238E27FC236}">
                <a16:creationId xmlns:a16="http://schemas.microsoft.com/office/drawing/2014/main" id="{FC7297F0-AADB-70F8-B612-545A163E62ED}"/>
              </a:ext>
            </a:extLst>
          </p:cNvPr>
          <p:cNvSpPr/>
          <p:nvPr/>
        </p:nvSpPr>
        <p:spPr>
          <a:xfrm>
            <a:off x="0" y="0"/>
            <a:ext cx="12344400" cy="7010400"/>
          </a:xfrm>
          <a:prstGeom prst="frame">
            <a:avLst>
              <a:gd name="adj1" fmla="val 2083"/>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03630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2"/>
                                        </p:tgtEl>
                                        <p:attrNameLst>
                                          <p:attrName>ppt_x</p:attrName>
                                        </p:attrNameLst>
                                      </p:cBhvr>
                                      <p:tavLst>
                                        <p:tav tm="0">
                                          <p:val>
                                            <p:strVal val="ppt_x"/>
                                          </p:val>
                                        </p:tav>
                                        <p:tav tm="100000">
                                          <p:val>
                                            <p:strVal val="ppt_x"/>
                                          </p:val>
                                        </p:tav>
                                      </p:tavLst>
                                    </p:anim>
                                    <p:anim calcmode="lin" valueType="num">
                                      <p:cBhvr additive="base">
                                        <p:cTn id="7" dur="500"/>
                                        <p:tgtEl>
                                          <p:spTgt spid="42"/>
                                        </p:tgtEl>
                                        <p:attrNameLst>
                                          <p:attrName>ppt_y</p:attrName>
                                        </p:attrNameLst>
                                      </p:cBhvr>
                                      <p:tavLst>
                                        <p:tav tm="0">
                                          <p:val>
                                            <p:strVal val="ppt_y"/>
                                          </p:val>
                                        </p:tav>
                                        <p:tav tm="100000">
                                          <p:val>
                                            <p:strVal val="1+ppt_h/2"/>
                                          </p:val>
                                        </p:tav>
                                      </p:tavLst>
                                    </p:anim>
                                    <p:set>
                                      <p:cBhvr>
                                        <p:cTn id="8" dur="1" fill="hold">
                                          <p:stCondLst>
                                            <p:cond delay="499"/>
                                          </p:stCondLst>
                                        </p:cTn>
                                        <p:tgtEl>
                                          <p:spTgt spid="4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0"/>
                                        </p:tgtEl>
                                        <p:attrNameLst>
                                          <p:attrName>ppt_x</p:attrName>
                                        </p:attrNameLst>
                                      </p:cBhvr>
                                      <p:tavLst>
                                        <p:tav tm="0">
                                          <p:val>
                                            <p:strVal val="ppt_x"/>
                                          </p:val>
                                        </p:tav>
                                        <p:tav tm="100000">
                                          <p:val>
                                            <p:strVal val="ppt_x"/>
                                          </p:val>
                                        </p:tav>
                                      </p:tavLst>
                                    </p:anim>
                                    <p:anim calcmode="lin" valueType="num">
                                      <p:cBhvr additive="base">
                                        <p:cTn id="11" dur="500"/>
                                        <p:tgtEl>
                                          <p:spTgt spid="30"/>
                                        </p:tgtEl>
                                        <p:attrNameLst>
                                          <p:attrName>ppt_y</p:attrName>
                                        </p:attrNameLst>
                                      </p:cBhvr>
                                      <p:tavLst>
                                        <p:tav tm="0">
                                          <p:val>
                                            <p:strVal val="ppt_y"/>
                                          </p:val>
                                        </p:tav>
                                        <p:tav tm="100000">
                                          <p:val>
                                            <p:strVal val="1+ppt_h/2"/>
                                          </p:val>
                                        </p:tav>
                                      </p:tavLst>
                                    </p:anim>
                                    <p:set>
                                      <p:cBhvr>
                                        <p:cTn id="1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43"/>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43"/>
                                        </p:tgtEl>
                                        <p:attrNameLst>
                                          <p:attrName>ppt_x</p:attrName>
                                        </p:attrNameLst>
                                      </p:cBhvr>
                                      <p:tavLst>
                                        <p:tav tm="0">
                                          <p:val>
                                            <p:strVal val="ppt_x"/>
                                          </p:val>
                                        </p:tav>
                                        <p:tav tm="100000">
                                          <p:val>
                                            <p:strVal val="ppt_x"/>
                                          </p:val>
                                        </p:tav>
                                      </p:tavLst>
                                    </p:anim>
                                    <p:anim calcmode="lin" valueType="num">
                                      <p:cBhvr additive="base">
                                        <p:cTn id="18" dur="500"/>
                                        <p:tgtEl>
                                          <p:spTgt spid="43"/>
                                        </p:tgtEl>
                                        <p:attrNameLst>
                                          <p:attrName>ppt_y</p:attrName>
                                        </p:attrNameLst>
                                      </p:cBhvr>
                                      <p:tavLst>
                                        <p:tav tm="0">
                                          <p:val>
                                            <p:strVal val="ppt_y"/>
                                          </p:val>
                                        </p:tav>
                                        <p:tav tm="100000">
                                          <p:val>
                                            <p:strVal val="1+ppt_h/2"/>
                                          </p:val>
                                        </p:tav>
                                      </p:tavLst>
                                    </p:anim>
                                    <p:set>
                                      <p:cBhvr>
                                        <p:cTn id="19" dur="1" fill="hold">
                                          <p:stCondLst>
                                            <p:cond delay="499"/>
                                          </p:stCondLst>
                                        </p:cTn>
                                        <p:tgtEl>
                                          <p:spTgt spid="43"/>
                                        </p:tgtEl>
                                        <p:attrNameLst>
                                          <p:attrName>style.visibility</p:attrName>
                                        </p:attrNameLst>
                                      </p:cBhvr>
                                      <p:to>
                                        <p:strVal val="hidden"/>
                                      </p:to>
                                    </p:set>
                                  </p:childTnLst>
                                </p:cTn>
                              </p:par>
                              <p:par>
                                <p:cTn id="20" presetID="2" presetClass="exit" presetSubtype="4" fill="hold" grpId="0" nodeType="with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ppt_x"/>
                                          </p:val>
                                        </p:tav>
                                      </p:tavLst>
                                    </p:anim>
                                    <p:anim calcmode="lin" valueType="num">
                                      <p:cBhvr additive="base">
                                        <p:cTn id="22" dur="500"/>
                                        <p:tgtEl>
                                          <p:spTgt spid="25"/>
                                        </p:tgtEl>
                                        <p:attrNameLst>
                                          <p:attrName>ppt_y</p:attrName>
                                        </p:attrNameLst>
                                      </p:cBhvr>
                                      <p:tavLst>
                                        <p:tav tm="0">
                                          <p:val>
                                            <p:strVal val="ppt_y"/>
                                          </p:val>
                                        </p:tav>
                                        <p:tav tm="100000">
                                          <p:val>
                                            <p:strVal val="1+ppt_h/2"/>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4" restart="whenNotActive" fill="hold" evtFilter="cancelBubble" nodeType="interactiveSeq">
                <p:stCondLst>
                  <p:cond evt="onClick" delay="0">
                    <p:tgtEl>
                      <p:spTgt spid="44"/>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44"/>
                                        </p:tgtEl>
                                        <p:attrNameLst>
                                          <p:attrName>ppt_x</p:attrName>
                                        </p:attrNameLst>
                                      </p:cBhvr>
                                      <p:tavLst>
                                        <p:tav tm="0">
                                          <p:val>
                                            <p:strVal val="ppt_x"/>
                                          </p:val>
                                        </p:tav>
                                        <p:tav tm="100000">
                                          <p:val>
                                            <p:strVal val="ppt_x"/>
                                          </p:val>
                                        </p:tav>
                                      </p:tavLst>
                                    </p:anim>
                                    <p:anim calcmode="lin" valueType="num">
                                      <p:cBhvr additive="base">
                                        <p:cTn id="29" dur="500"/>
                                        <p:tgtEl>
                                          <p:spTgt spid="44"/>
                                        </p:tgtEl>
                                        <p:attrNameLst>
                                          <p:attrName>ppt_y</p:attrName>
                                        </p:attrNameLst>
                                      </p:cBhvr>
                                      <p:tavLst>
                                        <p:tav tm="0">
                                          <p:val>
                                            <p:strVal val="ppt_y"/>
                                          </p:val>
                                        </p:tav>
                                        <p:tav tm="100000">
                                          <p:val>
                                            <p:strVal val="1+ppt_h/2"/>
                                          </p:val>
                                        </p:tav>
                                      </p:tavLst>
                                    </p:anim>
                                    <p:set>
                                      <p:cBhvr>
                                        <p:cTn id="30" dur="1" fill="hold">
                                          <p:stCondLst>
                                            <p:cond delay="499"/>
                                          </p:stCondLst>
                                        </p:cTn>
                                        <p:tgtEl>
                                          <p:spTgt spid="44"/>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27"/>
                                        </p:tgtEl>
                                        <p:attrNameLst>
                                          <p:attrName>ppt_x</p:attrName>
                                        </p:attrNameLst>
                                      </p:cBhvr>
                                      <p:tavLst>
                                        <p:tav tm="0">
                                          <p:val>
                                            <p:strVal val="ppt_x"/>
                                          </p:val>
                                        </p:tav>
                                        <p:tav tm="100000">
                                          <p:val>
                                            <p:strVal val="ppt_x"/>
                                          </p:val>
                                        </p:tav>
                                      </p:tavLst>
                                    </p:anim>
                                    <p:anim calcmode="lin" valueType="num">
                                      <p:cBhvr additive="base">
                                        <p:cTn id="33" dur="500"/>
                                        <p:tgtEl>
                                          <p:spTgt spid="27"/>
                                        </p:tgtEl>
                                        <p:attrNameLst>
                                          <p:attrName>ppt_y</p:attrName>
                                        </p:attrNameLst>
                                      </p:cBhvr>
                                      <p:tavLst>
                                        <p:tav tm="0">
                                          <p:val>
                                            <p:strVal val="ppt_y"/>
                                          </p:val>
                                        </p:tav>
                                        <p:tav tm="100000">
                                          <p:val>
                                            <p:strVal val="1+ppt_h/2"/>
                                          </p:val>
                                        </p:tav>
                                      </p:tavLst>
                                    </p:anim>
                                    <p:set>
                                      <p:cBhvr>
                                        <p:cTn id="3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35" restart="whenNotActive" fill="hold" evtFilter="cancelBubble" nodeType="interactiveSeq">
                <p:stCondLst>
                  <p:cond evt="onClick" delay="0">
                    <p:tgtEl>
                      <p:spTgt spid="45"/>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45"/>
                                        </p:tgtEl>
                                        <p:attrNameLst>
                                          <p:attrName>ppt_x</p:attrName>
                                        </p:attrNameLst>
                                      </p:cBhvr>
                                      <p:tavLst>
                                        <p:tav tm="0">
                                          <p:val>
                                            <p:strVal val="ppt_x"/>
                                          </p:val>
                                        </p:tav>
                                        <p:tav tm="100000">
                                          <p:val>
                                            <p:strVal val="ppt_x"/>
                                          </p:val>
                                        </p:tav>
                                      </p:tavLst>
                                    </p:anim>
                                    <p:anim calcmode="lin" valueType="num">
                                      <p:cBhvr additive="base">
                                        <p:cTn id="40" dur="500"/>
                                        <p:tgtEl>
                                          <p:spTgt spid="45"/>
                                        </p:tgtEl>
                                        <p:attrNameLst>
                                          <p:attrName>ppt_y</p:attrName>
                                        </p:attrNameLst>
                                      </p:cBhvr>
                                      <p:tavLst>
                                        <p:tav tm="0">
                                          <p:val>
                                            <p:strVal val="ppt_y"/>
                                          </p:val>
                                        </p:tav>
                                        <p:tav tm="100000">
                                          <p:val>
                                            <p:strVal val="1+ppt_h/2"/>
                                          </p:val>
                                        </p:tav>
                                      </p:tavLst>
                                    </p:anim>
                                    <p:set>
                                      <p:cBhvr>
                                        <p:cTn id="41" dur="1" fill="hold">
                                          <p:stCondLst>
                                            <p:cond delay="499"/>
                                          </p:stCondLst>
                                        </p:cTn>
                                        <p:tgtEl>
                                          <p:spTgt spid="45"/>
                                        </p:tgtEl>
                                        <p:attrNameLst>
                                          <p:attrName>style.visibility</p:attrName>
                                        </p:attrNameLst>
                                      </p:cBhvr>
                                      <p:to>
                                        <p:strVal val="hidden"/>
                                      </p:to>
                                    </p:set>
                                  </p:childTnLst>
                                </p:cTn>
                              </p:par>
                              <p:par>
                                <p:cTn id="42" presetID="2" presetClass="exit" presetSubtype="4" fill="hold" grpId="0" nodeType="withEffect">
                                  <p:stCondLst>
                                    <p:cond delay="0"/>
                                  </p:stCondLst>
                                  <p:childTnLst>
                                    <p:anim calcmode="lin" valueType="num">
                                      <p:cBhvr additive="base">
                                        <p:cTn id="43" dur="500"/>
                                        <p:tgtEl>
                                          <p:spTgt spid="4"/>
                                        </p:tgtEl>
                                        <p:attrNameLst>
                                          <p:attrName>ppt_x</p:attrName>
                                        </p:attrNameLst>
                                      </p:cBhvr>
                                      <p:tavLst>
                                        <p:tav tm="0">
                                          <p:val>
                                            <p:strVal val="ppt_x"/>
                                          </p:val>
                                        </p:tav>
                                        <p:tav tm="100000">
                                          <p:val>
                                            <p:strVal val="ppt_x"/>
                                          </p:val>
                                        </p:tav>
                                      </p:tavLst>
                                    </p:anim>
                                    <p:anim calcmode="lin" valueType="num">
                                      <p:cBhvr additive="base">
                                        <p:cTn id="44" dur="500"/>
                                        <p:tgtEl>
                                          <p:spTgt spid="4"/>
                                        </p:tgtEl>
                                        <p:attrNameLst>
                                          <p:attrName>ppt_y</p:attrName>
                                        </p:attrNameLst>
                                      </p:cBhvr>
                                      <p:tavLst>
                                        <p:tav tm="0">
                                          <p:val>
                                            <p:strVal val="ppt_y"/>
                                          </p:val>
                                        </p:tav>
                                        <p:tav tm="100000">
                                          <p:val>
                                            <p:strVal val="1+ppt_h/2"/>
                                          </p:val>
                                        </p:tav>
                                      </p:tavLst>
                                    </p:anim>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6" restart="whenNotActive" fill="hold" evtFilter="cancelBubble" nodeType="interactiveSeq">
                <p:stCondLst>
                  <p:cond evt="onClick" delay="0">
                    <p:tgtEl>
                      <p:spTgt spid="46"/>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grpId="0" nodeType="clickEffect">
                                  <p:stCondLst>
                                    <p:cond delay="0"/>
                                  </p:stCondLst>
                                  <p:childTnLst>
                                    <p:anim calcmode="lin" valueType="num">
                                      <p:cBhvr additive="base">
                                        <p:cTn id="50" dur="500"/>
                                        <p:tgtEl>
                                          <p:spTgt spid="46"/>
                                        </p:tgtEl>
                                        <p:attrNameLst>
                                          <p:attrName>ppt_x</p:attrName>
                                        </p:attrNameLst>
                                      </p:cBhvr>
                                      <p:tavLst>
                                        <p:tav tm="0">
                                          <p:val>
                                            <p:strVal val="ppt_x"/>
                                          </p:val>
                                        </p:tav>
                                        <p:tav tm="100000">
                                          <p:val>
                                            <p:strVal val="ppt_x"/>
                                          </p:val>
                                        </p:tav>
                                      </p:tavLst>
                                    </p:anim>
                                    <p:anim calcmode="lin" valueType="num">
                                      <p:cBhvr additive="base">
                                        <p:cTn id="51" dur="500"/>
                                        <p:tgtEl>
                                          <p:spTgt spid="46"/>
                                        </p:tgtEl>
                                        <p:attrNameLst>
                                          <p:attrName>ppt_y</p:attrName>
                                        </p:attrNameLst>
                                      </p:cBhvr>
                                      <p:tavLst>
                                        <p:tav tm="0">
                                          <p:val>
                                            <p:strVal val="ppt_y"/>
                                          </p:val>
                                        </p:tav>
                                        <p:tav tm="100000">
                                          <p:val>
                                            <p:strVal val="1+ppt_h/2"/>
                                          </p:val>
                                        </p:tav>
                                      </p:tavLst>
                                    </p:anim>
                                    <p:set>
                                      <p:cBhvr>
                                        <p:cTn id="52" dur="1" fill="hold">
                                          <p:stCondLst>
                                            <p:cond delay="499"/>
                                          </p:stCondLst>
                                        </p:cTn>
                                        <p:tgtEl>
                                          <p:spTgt spid="46"/>
                                        </p:tgtEl>
                                        <p:attrNameLst>
                                          <p:attrName>style.visibility</p:attrName>
                                        </p:attrNameLst>
                                      </p:cBhvr>
                                      <p:to>
                                        <p:strVal val="hidden"/>
                                      </p:to>
                                    </p:set>
                                  </p:childTnLst>
                                </p:cTn>
                              </p:par>
                              <p:par>
                                <p:cTn id="53" presetID="2" presetClass="exit" presetSubtype="4" fill="hold" grpId="0" nodeType="withEffect">
                                  <p:stCondLst>
                                    <p:cond delay="0"/>
                                  </p:stCondLst>
                                  <p:childTnLst>
                                    <p:anim calcmode="lin" valueType="num">
                                      <p:cBhvr additive="base">
                                        <p:cTn id="54" dur="500"/>
                                        <p:tgtEl>
                                          <p:spTgt spid="32"/>
                                        </p:tgtEl>
                                        <p:attrNameLst>
                                          <p:attrName>ppt_x</p:attrName>
                                        </p:attrNameLst>
                                      </p:cBhvr>
                                      <p:tavLst>
                                        <p:tav tm="0">
                                          <p:val>
                                            <p:strVal val="ppt_x"/>
                                          </p:val>
                                        </p:tav>
                                        <p:tav tm="100000">
                                          <p:val>
                                            <p:strVal val="ppt_x"/>
                                          </p:val>
                                        </p:tav>
                                      </p:tavLst>
                                    </p:anim>
                                    <p:anim calcmode="lin" valueType="num">
                                      <p:cBhvr additive="base">
                                        <p:cTn id="55" dur="500"/>
                                        <p:tgtEl>
                                          <p:spTgt spid="32"/>
                                        </p:tgtEl>
                                        <p:attrNameLst>
                                          <p:attrName>ppt_y</p:attrName>
                                        </p:attrNameLst>
                                      </p:cBhvr>
                                      <p:tavLst>
                                        <p:tav tm="0">
                                          <p:val>
                                            <p:strVal val="ppt_y"/>
                                          </p:val>
                                        </p:tav>
                                        <p:tav tm="100000">
                                          <p:val>
                                            <p:strVal val="1+ppt_h/2"/>
                                          </p:val>
                                        </p:tav>
                                      </p:tavLst>
                                    </p:anim>
                                    <p:set>
                                      <p:cBhvr>
                                        <p:cTn id="56"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57" restart="whenNotActive" fill="hold" evtFilter="cancelBubble" nodeType="interactiveSeq">
                <p:stCondLst>
                  <p:cond evt="onClick" delay="0">
                    <p:tgtEl>
                      <p:spTgt spid="50"/>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50"/>
                                        </p:tgtEl>
                                        <p:attrNameLst>
                                          <p:attrName>ppt_x</p:attrName>
                                        </p:attrNameLst>
                                      </p:cBhvr>
                                      <p:tavLst>
                                        <p:tav tm="0">
                                          <p:val>
                                            <p:strVal val="ppt_x"/>
                                          </p:val>
                                        </p:tav>
                                        <p:tav tm="100000">
                                          <p:val>
                                            <p:strVal val="ppt_x"/>
                                          </p:val>
                                        </p:tav>
                                      </p:tavLst>
                                    </p:anim>
                                    <p:anim calcmode="lin" valueType="num">
                                      <p:cBhvr additive="base">
                                        <p:cTn id="62" dur="500"/>
                                        <p:tgtEl>
                                          <p:spTgt spid="50"/>
                                        </p:tgtEl>
                                        <p:attrNameLst>
                                          <p:attrName>ppt_y</p:attrName>
                                        </p:attrNameLst>
                                      </p:cBhvr>
                                      <p:tavLst>
                                        <p:tav tm="0">
                                          <p:val>
                                            <p:strVal val="ppt_y"/>
                                          </p:val>
                                        </p:tav>
                                        <p:tav tm="100000">
                                          <p:val>
                                            <p:strVal val="1+ppt_h/2"/>
                                          </p:val>
                                        </p:tav>
                                      </p:tavLst>
                                    </p:anim>
                                    <p:set>
                                      <p:cBhvr>
                                        <p:cTn id="63" dur="1" fill="hold">
                                          <p:stCondLst>
                                            <p:cond delay="499"/>
                                          </p:stCondLst>
                                        </p:cTn>
                                        <p:tgtEl>
                                          <p:spTgt spid="50"/>
                                        </p:tgtEl>
                                        <p:attrNameLst>
                                          <p:attrName>style.visibility</p:attrName>
                                        </p:attrNameLst>
                                      </p:cBhvr>
                                      <p:to>
                                        <p:strVal val="hidden"/>
                                      </p:to>
                                    </p:set>
                                  </p:childTnLst>
                                </p:cTn>
                              </p:par>
                              <p:par>
                                <p:cTn id="64" presetID="2" presetClass="exit" presetSubtype="4" fill="hold" grpId="0" nodeType="withEffect">
                                  <p:stCondLst>
                                    <p:cond delay="0"/>
                                  </p:stCondLst>
                                  <p:childTnLst>
                                    <p:anim calcmode="lin" valueType="num">
                                      <p:cBhvr additive="base">
                                        <p:cTn id="65" dur="500"/>
                                        <p:tgtEl>
                                          <p:spTgt spid="39"/>
                                        </p:tgtEl>
                                        <p:attrNameLst>
                                          <p:attrName>ppt_x</p:attrName>
                                        </p:attrNameLst>
                                      </p:cBhvr>
                                      <p:tavLst>
                                        <p:tav tm="0">
                                          <p:val>
                                            <p:strVal val="ppt_x"/>
                                          </p:val>
                                        </p:tav>
                                        <p:tav tm="100000">
                                          <p:val>
                                            <p:strVal val="ppt_x"/>
                                          </p:val>
                                        </p:tav>
                                      </p:tavLst>
                                    </p:anim>
                                    <p:anim calcmode="lin" valueType="num">
                                      <p:cBhvr additive="base">
                                        <p:cTn id="66" dur="500"/>
                                        <p:tgtEl>
                                          <p:spTgt spid="39"/>
                                        </p:tgtEl>
                                        <p:attrNameLst>
                                          <p:attrName>ppt_y</p:attrName>
                                        </p:attrNameLst>
                                      </p:cBhvr>
                                      <p:tavLst>
                                        <p:tav tm="0">
                                          <p:val>
                                            <p:strVal val="ppt_y"/>
                                          </p:val>
                                        </p:tav>
                                        <p:tav tm="100000">
                                          <p:val>
                                            <p:strVal val="1+ppt_h/2"/>
                                          </p:val>
                                        </p:tav>
                                      </p:tavLst>
                                    </p:anim>
                                    <p:set>
                                      <p:cBhvr>
                                        <p:cTn id="6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8" restart="whenNotActive" fill="hold" evtFilter="cancelBubble" nodeType="interactiveSeq">
                <p:stCondLst>
                  <p:cond evt="onClick" delay="0">
                    <p:tgtEl>
                      <p:spTgt spid="47"/>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47"/>
                                        </p:tgtEl>
                                        <p:attrNameLst>
                                          <p:attrName>ppt_x</p:attrName>
                                        </p:attrNameLst>
                                      </p:cBhvr>
                                      <p:tavLst>
                                        <p:tav tm="0">
                                          <p:val>
                                            <p:strVal val="ppt_x"/>
                                          </p:val>
                                        </p:tav>
                                        <p:tav tm="100000">
                                          <p:val>
                                            <p:strVal val="ppt_x"/>
                                          </p:val>
                                        </p:tav>
                                      </p:tavLst>
                                    </p:anim>
                                    <p:anim calcmode="lin" valueType="num">
                                      <p:cBhvr additive="base">
                                        <p:cTn id="73" dur="500"/>
                                        <p:tgtEl>
                                          <p:spTgt spid="47"/>
                                        </p:tgtEl>
                                        <p:attrNameLst>
                                          <p:attrName>ppt_y</p:attrName>
                                        </p:attrNameLst>
                                      </p:cBhvr>
                                      <p:tavLst>
                                        <p:tav tm="0">
                                          <p:val>
                                            <p:strVal val="ppt_y"/>
                                          </p:val>
                                        </p:tav>
                                        <p:tav tm="100000">
                                          <p:val>
                                            <p:strVal val="1+ppt_h/2"/>
                                          </p:val>
                                        </p:tav>
                                      </p:tavLst>
                                    </p:anim>
                                    <p:set>
                                      <p:cBhvr>
                                        <p:cTn id="74" dur="1" fill="hold">
                                          <p:stCondLst>
                                            <p:cond delay="499"/>
                                          </p:stCondLst>
                                        </p:cTn>
                                        <p:tgtEl>
                                          <p:spTgt spid="47"/>
                                        </p:tgtEl>
                                        <p:attrNameLst>
                                          <p:attrName>style.visibility</p:attrName>
                                        </p:attrNameLst>
                                      </p:cBhvr>
                                      <p:to>
                                        <p:strVal val="hidden"/>
                                      </p:to>
                                    </p:set>
                                  </p:childTnLst>
                                </p:cTn>
                              </p:par>
                              <p:par>
                                <p:cTn id="75" presetID="2" presetClass="exit" presetSubtype="4" fill="hold" grpId="0" nodeType="withEffect">
                                  <p:stCondLst>
                                    <p:cond delay="0"/>
                                  </p:stCondLst>
                                  <p:childTnLst>
                                    <p:anim calcmode="lin" valueType="num">
                                      <p:cBhvr additive="base">
                                        <p:cTn id="76" dur="500"/>
                                        <p:tgtEl>
                                          <p:spTgt spid="36"/>
                                        </p:tgtEl>
                                        <p:attrNameLst>
                                          <p:attrName>ppt_x</p:attrName>
                                        </p:attrNameLst>
                                      </p:cBhvr>
                                      <p:tavLst>
                                        <p:tav tm="0">
                                          <p:val>
                                            <p:strVal val="ppt_x"/>
                                          </p:val>
                                        </p:tav>
                                        <p:tav tm="100000">
                                          <p:val>
                                            <p:strVal val="ppt_x"/>
                                          </p:val>
                                        </p:tav>
                                      </p:tavLst>
                                    </p:anim>
                                    <p:anim calcmode="lin" valueType="num">
                                      <p:cBhvr additive="base">
                                        <p:cTn id="77" dur="500"/>
                                        <p:tgtEl>
                                          <p:spTgt spid="36"/>
                                        </p:tgtEl>
                                        <p:attrNameLst>
                                          <p:attrName>ppt_y</p:attrName>
                                        </p:attrNameLst>
                                      </p:cBhvr>
                                      <p:tavLst>
                                        <p:tav tm="0">
                                          <p:val>
                                            <p:strVal val="ppt_y"/>
                                          </p:val>
                                        </p:tav>
                                        <p:tav tm="100000">
                                          <p:val>
                                            <p:strVal val="1+ppt_h/2"/>
                                          </p:val>
                                        </p:tav>
                                      </p:tavLst>
                                    </p:anim>
                                    <p:set>
                                      <p:cBhvr>
                                        <p:cTn id="78"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79" restart="whenNotActive" fill="hold" evtFilter="cancelBubble" nodeType="interactiveSeq">
                <p:stCondLst>
                  <p:cond evt="onClick" delay="0">
                    <p:tgtEl>
                      <p:spTgt spid="48"/>
                    </p:tgtEl>
                  </p:cond>
                </p:stCondLst>
                <p:endSync evt="end" delay="0">
                  <p:rtn val="all"/>
                </p:endSync>
                <p:childTnLst>
                  <p:par>
                    <p:cTn id="80" fill="hold">
                      <p:stCondLst>
                        <p:cond delay="0"/>
                      </p:stCondLst>
                      <p:childTnLst>
                        <p:par>
                          <p:cTn id="81" fill="hold">
                            <p:stCondLst>
                              <p:cond delay="0"/>
                            </p:stCondLst>
                            <p:childTnLst>
                              <p:par>
                                <p:cTn id="82" presetID="2" presetClass="exit" presetSubtype="4" fill="hold" grpId="0" nodeType="clickEffect">
                                  <p:stCondLst>
                                    <p:cond delay="0"/>
                                  </p:stCondLst>
                                  <p:childTnLst>
                                    <p:anim calcmode="lin" valueType="num">
                                      <p:cBhvr additive="base">
                                        <p:cTn id="83" dur="500"/>
                                        <p:tgtEl>
                                          <p:spTgt spid="48"/>
                                        </p:tgtEl>
                                        <p:attrNameLst>
                                          <p:attrName>ppt_x</p:attrName>
                                        </p:attrNameLst>
                                      </p:cBhvr>
                                      <p:tavLst>
                                        <p:tav tm="0">
                                          <p:val>
                                            <p:strVal val="ppt_x"/>
                                          </p:val>
                                        </p:tav>
                                        <p:tav tm="100000">
                                          <p:val>
                                            <p:strVal val="ppt_x"/>
                                          </p:val>
                                        </p:tav>
                                      </p:tavLst>
                                    </p:anim>
                                    <p:anim calcmode="lin" valueType="num">
                                      <p:cBhvr additive="base">
                                        <p:cTn id="84" dur="500"/>
                                        <p:tgtEl>
                                          <p:spTgt spid="48"/>
                                        </p:tgtEl>
                                        <p:attrNameLst>
                                          <p:attrName>ppt_y</p:attrName>
                                        </p:attrNameLst>
                                      </p:cBhvr>
                                      <p:tavLst>
                                        <p:tav tm="0">
                                          <p:val>
                                            <p:strVal val="ppt_y"/>
                                          </p:val>
                                        </p:tav>
                                        <p:tav tm="100000">
                                          <p:val>
                                            <p:strVal val="1+ppt_h/2"/>
                                          </p:val>
                                        </p:tav>
                                      </p:tavLst>
                                    </p:anim>
                                    <p:set>
                                      <p:cBhvr>
                                        <p:cTn id="85" dur="1" fill="hold">
                                          <p:stCondLst>
                                            <p:cond delay="499"/>
                                          </p:stCondLst>
                                        </p:cTn>
                                        <p:tgtEl>
                                          <p:spTgt spid="48"/>
                                        </p:tgtEl>
                                        <p:attrNameLst>
                                          <p:attrName>style.visibility</p:attrName>
                                        </p:attrNameLst>
                                      </p:cBhvr>
                                      <p:to>
                                        <p:strVal val="hidden"/>
                                      </p:to>
                                    </p:set>
                                  </p:childTnLst>
                                </p:cTn>
                              </p:par>
                              <p:par>
                                <p:cTn id="86" presetID="2" presetClass="exit" presetSubtype="4" fill="hold" grpId="0" nodeType="withEffect">
                                  <p:stCondLst>
                                    <p:cond delay="0"/>
                                  </p:stCondLst>
                                  <p:childTnLst>
                                    <p:anim calcmode="lin" valueType="num">
                                      <p:cBhvr additive="base">
                                        <p:cTn id="87" dur="500"/>
                                        <p:tgtEl>
                                          <p:spTgt spid="26"/>
                                        </p:tgtEl>
                                        <p:attrNameLst>
                                          <p:attrName>ppt_x</p:attrName>
                                        </p:attrNameLst>
                                      </p:cBhvr>
                                      <p:tavLst>
                                        <p:tav tm="0">
                                          <p:val>
                                            <p:strVal val="ppt_x"/>
                                          </p:val>
                                        </p:tav>
                                        <p:tav tm="100000">
                                          <p:val>
                                            <p:strVal val="ppt_x"/>
                                          </p:val>
                                        </p:tav>
                                      </p:tavLst>
                                    </p:anim>
                                    <p:anim calcmode="lin" valueType="num">
                                      <p:cBhvr additive="base">
                                        <p:cTn id="88" dur="500"/>
                                        <p:tgtEl>
                                          <p:spTgt spid="26"/>
                                        </p:tgtEl>
                                        <p:attrNameLst>
                                          <p:attrName>ppt_y</p:attrName>
                                        </p:attrNameLst>
                                      </p:cBhvr>
                                      <p:tavLst>
                                        <p:tav tm="0">
                                          <p:val>
                                            <p:strVal val="ppt_y"/>
                                          </p:val>
                                        </p:tav>
                                        <p:tav tm="100000">
                                          <p:val>
                                            <p:strVal val="1+ppt_h/2"/>
                                          </p:val>
                                        </p:tav>
                                      </p:tavLst>
                                    </p:anim>
                                    <p:set>
                                      <p:cBhvr>
                                        <p:cTn id="8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90" restart="whenNotActive" fill="hold" evtFilter="cancelBubble" nodeType="interactiveSeq">
                <p:stCondLst>
                  <p:cond evt="onClick" delay="0">
                    <p:tgtEl>
                      <p:spTgt spid="49"/>
                    </p:tgtEl>
                  </p:cond>
                </p:stCondLst>
                <p:endSync evt="end" delay="0">
                  <p:rtn val="all"/>
                </p:endSync>
                <p:childTnLst>
                  <p:par>
                    <p:cTn id="91" fill="hold">
                      <p:stCondLst>
                        <p:cond delay="0"/>
                      </p:stCondLst>
                      <p:childTnLst>
                        <p:par>
                          <p:cTn id="92" fill="hold">
                            <p:stCondLst>
                              <p:cond delay="0"/>
                            </p:stCondLst>
                            <p:childTnLst>
                              <p:par>
                                <p:cTn id="93" presetID="2" presetClass="exit" presetSubtype="4" fill="hold" grpId="0" nodeType="clickEffect">
                                  <p:stCondLst>
                                    <p:cond delay="0"/>
                                  </p:stCondLst>
                                  <p:childTnLst>
                                    <p:anim calcmode="lin" valueType="num">
                                      <p:cBhvr additive="base">
                                        <p:cTn id="94" dur="500"/>
                                        <p:tgtEl>
                                          <p:spTgt spid="49"/>
                                        </p:tgtEl>
                                        <p:attrNameLst>
                                          <p:attrName>ppt_x</p:attrName>
                                        </p:attrNameLst>
                                      </p:cBhvr>
                                      <p:tavLst>
                                        <p:tav tm="0">
                                          <p:val>
                                            <p:strVal val="ppt_x"/>
                                          </p:val>
                                        </p:tav>
                                        <p:tav tm="100000">
                                          <p:val>
                                            <p:strVal val="ppt_x"/>
                                          </p:val>
                                        </p:tav>
                                      </p:tavLst>
                                    </p:anim>
                                    <p:anim calcmode="lin" valueType="num">
                                      <p:cBhvr additive="base">
                                        <p:cTn id="95" dur="500"/>
                                        <p:tgtEl>
                                          <p:spTgt spid="49"/>
                                        </p:tgtEl>
                                        <p:attrNameLst>
                                          <p:attrName>ppt_y</p:attrName>
                                        </p:attrNameLst>
                                      </p:cBhvr>
                                      <p:tavLst>
                                        <p:tav tm="0">
                                          <p:val>
                                            <p:strVal val="ppt_y"/>
                                          </p:val>
                                        </p:tav>
                                        <p:tav tm="100000">
                                          <p:val>
                                            <p:strVal val="1+ppt_h/2"/>
                                          </p:val>
                                        </p:tav>
                                      </p:tavLst>
                                    </p:anim>
                                    <p:set>
                                      <p:cBhvr>
                                        <p:cTn id="96" dur="1" fill="hold">
                                          <p:stCondLst>
                                            <p:cond delay="499"/>
                                          </p:stCondLst>
                                        </p:cTn>
                                        <p:tgtEl>
                                          <p:spTgt spid="49"/>
                                        </p:tgtEl>
                                        <p:attrNameLst>
                                          <p:attrName>style.visibility</p:attrName>
                                        </p:attrNameLst>
                                      </p:cBhvr>
                                      <p:to>
                                        <p:strVal val="hidden"/>
                                      </p:to>
                                    </p:set>
                                  </p:childTnLst>
                                </p:cTn>
                              </p:par>
                              <p:par>
                                <p:cTn id="97" presetID="2" presetClass="exit" presetSubtype="4" fill="hold" grpId="0" nodeType="withEffect">
                                  <p:stCondLst>
                                    <p:cond delay="0"/>
                                  </p:stCondLst>
                                  <p:childTnLst>
                                    <p:anim calcmode="lin" valueType="num">
                                      <p:cBhvr additive="base">
                                        <p:cTn id="98" dur="500"/>
                                        <p:tgtEl>
                                          <p:spTgt spid="24"/>
                                        </p:tgtEl>
                                        <p:attrNameLst>
                                          <p:attrName>ppt_x</p:attrName>
                                        </p:attrNameLst>
                                      </p:cBhvr>
                                      <p:tavLst>
                                        <p:tav tm="0">
                                          <p:val>
                                            <p:strVal val="ppt_x"/>
                                          </p:val>
                                        </p:tav>
                                        <p:tav tm="100000">
                                          <p:val>
                                            <p:strVal val="ppt_x"/>
                                          </p:val>
                                        </p:tav>
                                      </p:tavLst>
                                    </p:anim>
                                    <p:anim calcmode="lin" valueType="num">
                                      <p:cBhvr additive="base">
                                        <p:cTn id="99" dur="500"/>
                                        <p:tgtEl>
                                          <p:spTgt spid="24"/>
                                        </p:tgtEl>
                                        <p:attrNameLst>
                                          <p:attrName>ppt_y</p:attrName>
                                        </p:attrNameLst>
                                      </p:cBhvr>
                                      <p:tavLst>
                                        <p:tav tm="0">
                                          <p:val>
                                            <p:strVal val="ppt_y"/>
                                          </p:val>
                                        </p:tav>
                                        <p:tav tm="100000">
                                          <p:val>
                                            <p:strVal val="1+ppt_h/2"/>
                                          </p:val>
                                        </p:tav>
                                      </p:tavLst>
                                    </p:anim>
                                    <p:set>
                                      <p:cBhvr>
                                        <p:cTn id="10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4" fill="hold" grpId="0"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ppt_x"/>
                                          </p:val>
                                        </p:tav>
                                      </p:tavLst>
                                    </p:anim>
                                    <p:anim calcmode="lin" valueType="num">
                                      <p:cBhvr additive="base">
                                        <p:cTn id="106" dur="500"/>
                                        <p:tgtEl>
                                          <p:spTgt spid="51"/>
                                        </p:tgtEl>
                                        <p:attrNameLst>
                                          <p:attrName>ppt_y</p:attrName>
                                        </p:attrNameLst>
                                      </p:cBhvr>
                                      <p:tavLst>
                                        <p:tav tm="0">
                                          <p:val>
                                            <p:strVal val="ppt_y"/>
                                          </p:val>
                                        </p:tav>
                                        <p:tav tm="100000">
                                          <p:val>
                                            <p:strVal val="1+ppt_h/2"/>
                                          </p:val>
                                        </p:tav>
                                      </p:tavLst>
                                    </p:anim>
                                    <p:set>
                                      <p:cBhvr>
                                        <p:cTn id="107" dur="1" fill="hold">
                                          <p:stCondLst>
                                            <p:cond delay="499"/>
                                          </p:stCondLst>
                                        </p:cTn>
                                        <p:tgtEl>
                                          <p:spTgt spid="51"/>
                                        </p:tgtEl>
                                        <p:attrNameLst>
                                          <p:attrName>style.visibility</p:attrName>
                                        </p:attrNameLst>
                                      </p:cBhvr>
                                      <p:to>
                                        <p:strVal val="hidden"/>
                                      </p:to>
                                    </p:set>
                                  </p:childTnLst>
                                </p:cTn>
                              </p:par>
                              <p:par>
                                <p:cTn id="108" presetID="2" presetClass="exit" presetSubtype="4" fill="hold" grpId="0" nodeType="withEffect">
                                  <p:stCondLst>
                                    <p:cond delay="0"/>
                                  </p:stCondLst>
                                  <p:childTnLst>
                                    <p:anim calcmode="lin" valueType="num">
                                      <p:cBhvr additive="base">
                                        <p:cTn id="109" dur="500"/>
                                        <p:tgtEl>
                                          <p:spTgt spid="34"/>
                                        </p:tgtEl>
                                        <p:attrNameLst>
                                          <p:attrName>ppt_x</p:attrName>
                                        </p:attrNameLst>
                                      </p:cBhvr>
                                      <p:tavLst>
                                        <p:tav tm="0">
                                          <p:val>
                                            <p:strVal val="ppt_x"/>
                                          </p:val>
                                        </p:tav>
                                        <p:tav tm="100000">
                                          <p:val>
                                            <p:strVal val="ppt_x"/>
                                          </p:val>
                                        </p:tav>
                                      </p:tavLst>
                                    </p:anim>
                                    <p:anim calcmode="lin" valueType="num">
                                      <p:cBhvr additive="base">
                                        <p:cTn id="110" dur="500"/>
                                        <p:tgtEl>
                                          <p:spTgt spid="34"/>
                                        </p:tgtEl>
                                        <p:attrNameLst>
                                          <p:attrName>ppt_y</p:attrName>
                                        </p:attrNameLst>
                                      </p:cBhvr>
                                      <p:tavLst>
                                        <p:tav tm="0">
                                          <p:val>
                                            <p:strVal val="ppt_y"/>
                                          </p:val>
                                        </p:tav>
                                        <p:tav tm="100000">
                                          <p:val>
                                            <p:strVal val="1+ppt_h/2"/>
                                          </p:val>
                                        </p:tav>
                                      </p:tavLst>
                                    </p:anim>
                                    <p:set>
                                      <p:cBhvr>
                                        <p:cTn id="11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12" restart="whenNotActive" fill="hold" evtFilter="cancelBubble" nodeType="interactiveSeq">
                <p:stCondLst>
                  <p:cond evt="onClick" delay="0">
                    <p:tgtEl>
                      <p:spTgt spid="52"/>
                    </p:tgtEl>
                  </p:cond>
                </p:stCondLst>
                <p:endSync evt="end" delay="0">
                  <p:rtn val="all"/>
                </p:endSync>
                <p:childTnLst>
                  <p:par>
                    <p:cTn id="113" fill="hold">
                      <p:stCondLst>
                        <p:cond delay="0"/>
                      </p:stCondLst>
                      <p:childTnLst>
                        <p:par>
                          <p:cTn id="114" fill="hold">
                            <p:stCondLst>
                              <p:cond delay="0"/>
                            </p:stCondLst>
                            <p:childTnLst>
                              <p:par>
                                <p:cTn id="115" presetID="2" presetClass="exit" presetSubtype="4" fill="hold" grpId="0" nodeType="clickEffect">
                                  <p:stCondLst>
                                    <p:cond delay="0"/>
                                  </p:stCondLst>
                                  <p:childTnLst>
                                    <p:anim calcmode="lin" valueType="num">
                                      <p:cBhvr additive="base">
                                        <p:cTn id="116" dur="500"/>
                                        <p:tgtEl>
                                          <p:spTgt spid="52"/>
                                        </p:tgtEl>
                                        <p:attrNameLst>
                                          <p:attrName>ppt_x</p:attrName>
                                        </p:attrNameLst>
                                      </p:cBhvr>
                                      <p:tavLst>
                                        <p:tav tm="0">
                                          <p:val>
                                            <p:strVal val="ppt_x"/>
                                          </p:val>
                                        </p:tav>
                                        <p:tav tm="100000">
                                          <p:val>
                                            <p:strVal val="ppt_x"/>
                                          </p:val>
                                        </p:tav>
                                      </p:tavLst>
                                    </p:anim>
                                    <p:anim calcmode="lin" valueType="num">
                                      <p:cBhvr additive="base">
                                        <p:cTn id="117" dur="500"/>
                                        <p:tgtEl>
                                          <p:spTgt spid="52"/>
                                        </p:tgtEl>
                                        <p:attrNameLst>
                                          <p:attrName>ppt_y</p:attrName>
                                        </p:attrNameLst>
                                      </p:cBhvr>
                                      <p:tavLst>
                                        <p:tav tm="0">
                                          <p:val>
                                            <p:strVal val="ppt_y"/>
                                          </p:val>
                                        </p:tav>
                                        <p:tav tm="100000">
                                          <p:val>
                                            <p:strVal val="1+ppt_h/2"/>
                                          </p:val>
                                        </p:tav>
                                      </p:tavLst>
                                    </p:anim>
                                    <p:set>
                                      <p:cBhvr>
                                        <p:cTn id="118" dur="1" fill="hold">
                                          <p:stCondLst>
                                            <p:cond delay="499"/>
                                          </p:stCondLst>
                                        </p:cTn>
                                        <p:tgtEl>
                                          <p:spTgt spid="52"/>
                                        </p:tgtEl>
                                        <p:attrNameLst>
                                          <p:attrName>style.visibility</p:attrName>
                                        </p:attrNameLst>
                                      </p:cBhvr>
                                      <p:to>
                                        <p:strVal val="hidden"/>
                                      </p:to>
                                    </p:set>
                                  </p:childTnLst>
                                </p:cTn>
                              </p:par>
                              <p:par>
                                <p:cTn id="119" presetID="2" presetClass="exit" presetSubtype="4" fill="hold" grpId="0" nodeType="withEffect">
                                  <p:stCondLst>
                                    <p:cond delay="0"/>
                                  </p:stCondLst>
                                  <p:childTnLst>
                                    <p:anim calcmode="lin" valueType="num">
                                      <p:cBhvr additive="base">
                                        <p:cTn id="120" dur="500"/>
                                        <p:tgtEl>
                                          <p:spTgt spid="23"/>
                                        </p:tgtEl>
                                        <p:attrNameLst>
                                          <p:attrName>ppt_x</p:attrName>
                                        </p:attrNameLst>
                                      </p:cBhvr>
                                      <p:tavLst>
                                        <p:tav tm="0">
                                          <p:val>
                                            <p:strVal val="ppt_x"/>
                                          </p:val>
                                        </p:tav>
                                        <p:tav tm="100000">
                                          <p:val>
                                            <p:strVal val="ppt_x"/>
                                          </p:val>
                                        </p:tav>
                                      </p:tavLst>
                                    </p:anim>
                                    <p:anim calcmode="lin" valueType="num">
                                      <p:cBhvr additive="base">
                                        <p:cTn id="121" dur="500"/>
                                        <p:tgtEl>
                                          <p:spTgt spid="23"/>
                                        </p:tgtEl>
                                        <p:attrNameLst>
                                          <p:attrName>ppt_y</p:attrName>
                                        </p:attrNameLst>
                                      </p:cBhvr>
                                      <p:tavLst>
                                        <p:tav tm="0">
                                          <p:val>
                                            <p:strVal val="ppt_y"/>
                                          </p:val>
                                        </p:tav>
                                        <p:tav tm="100000">
                                          <p:val>
                                            <p:strVal val="1+ppt_h/2"/>
                                          </p:val>
                                        </p:tav>
                                      </p:tavLst>
                                    </p:anim>
                                    <p:set>
                                      <p:cBhvr>
                                        <p:cTn id="12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23" restart="whenNotActive" fill="hold" evtFilter="cancelBubble" nodeType="interactiveSeq">
                <p:stCondLst>
                  <p:cond evt="onClick" delay="0">
                    <p:tgtEl>
                      <p:spTgt spid="53"/>
                    </p:tgtEl>
                  </p:cond>
                </p:stCondLst>
                <p:endSync evt="end" delay="0">
                  <p:rtn val="all"/>
                </p:endSync>
                <p:childTnLst>
                  <p:par>
                    <p:cTn id="124" fill="hold">
                      <p:stCondLst>
                        <p:cond delay="0"/>
                      </p:stCondLst>
                      <p:childTnLst>
                        <p:par>
                          <p:cTn id="125" fill="hold">
                            <p:stCondLst>
                              <p:cond delay="0"/>
                            </p:stCondLst>
                            <p:childTnLst>
                              <p:par>
                                <p:cTn id="126" presetID="2" presetClass="exit" presetSubtype="4" fill="hold" grpId="0" nodeType="clickEffect">
                                  <p:stCondLst>
                                    <p:cond delay="0"/>
                                  </p:stCondLst>
                                  <p:childTnLst>
                                    <p:anim calcmode="lin" valueType="num">
                                      <p:cBhvr additive="base">
                                        <p:cTn id="127" dur="500"/>
                                        <p:tgtEl>
                                          <p:spTgt spid="53"/>
                                        </p:tgtEl>
                                        <p:attrNameLst>
                                          <p:attrName>ppt_x</p:attrName>
                                        </p:attrNameLst>
                                      </p:cBhvr>
                                      <p:tavLst>
                                        <p:tav tm="0">
                                          <p:val>
                                            <p:strVal val="ppt_x"/>
                                          </p:val>
                                        </p:tav>
                                        <p:tav tm="100000">
                                          <p:val>
                                            <p:strVal val="ppt_x"/>
                                          </p:val>
                                        </p:tav>
                                      </p:tavLst>
                                    </p:anim>
                                    <p:anim calcmode="lin" valueType="num">
                                      <p:cBhvr additive="base">
                                        <p:cTn id="128" dur="500"/>
                                        <p:tgtEl>
                                          <p:spTgt spid="53"/>
                                        </p:tgtEl>
                                        <p:attrNameLst>
                                          <p:attrName>ppt_y</p:attrName>
                                        </p:attrNameLst>
                                      </p:cBhvr>
                                      <p:tavLst>
                                        <p:tav tm="0">
                                          <p:val>
                                            <p:strVal val="ppt_y"/>
                                          </p:val>
                                        </p:tav>
                                        <p:tav tm="100000">
                                          <p:val>
                                            <p:strVal val="1+ppt_h/2"/>
                                          </p:val>
                                        </p:tav>
                                      </p:tavLst>
                                    </p:anim>
                                    <p:set>
                                      <p:cBhvr>
                                        <p:cTn id="129" dur="1" fill="hold">
                                          <p:stCondLst>
                                            <p:cond delay="499"/>
                                          </p:stCondLst>
                                        </p:cTn>
                                        <p:tgtEl>
                                          <p:spTgt spid="53"/>
                                        </p:tgtEl>
                                        <p:attrNameLst>
                                          <p:attrName>style.visibility</p:attrName>
                                        </p:attrNameLst>
                                      </p:cBhvr>
                                      <p:to>
                                        <p:strVal val="hidden"/>
                                      </p:to>
                                    </p:set>
                                  </p:childTnLst>
                                </p:cTn>
                              </p:par>
                              <p:par>
                                <p:cTn id="130" presetID="2" presetClass="exit" presetSubtype="4" fill="hold" grpId="0" nodeType="withEffect">
                                  <p:stCondLst>
                                    <p:cond delay="0"/>
                                  </p:stCondLst>
                                  <p:childTnLst>
                                    <p:anim calcmode="lin" valueType="num">
                                      <p:cBhvr additive="base">
                                        <p:cTn id="131" dur="500"/>
                                        <p:tgtEl>
                                          <p:spTgt spid="31"/>
                                        </p:tgtEl>
                                        <p:attrNameLst>
                                          <p:attrName>ppt_x</p:attrName>
                                        </p:attrNameLst>
                                      </p:cBhvr>
                                      <p:tavLst>
                                        <p:tav tm="0">
                                          <p:val>
                                            <p:strVal val="ppt_x"/>
                                          </p:val>
                                        </p:tav>
                                        <p:tav tm="100000">
                                          <p:val>
                                            <p:strVal val="ppt_x"/>
                                          </p:val>
                                        </p:tav>
                                      </p:tavLst>
                                    </p:anim>
                                    <p:anim calcmode="lin" valueType="num">
                                      <p:cBhvr additive="base">
                                        <p:cTn id="132" dur="500"/>
                                        <p:tgtEl>
                                          <p:spTgt spid="31"/>
                                        </p:tgtEl>
                                        <p:attrNameLst>
                                          <p:attrName>ppt_y</p:attrName>
                                        </p:attrNameLst>
                                      </p:cBhvr>
                                      <p:tavLst>
                                        <p:tav tm="0">
                                          <p:val>
                                            <p:strVal val="ppt_y"/>
                                          </p:val>
                                        </p:tav>
                                        <p:tav tm="100000">
                                          <p:val>
                                            <p:strVal val="1+ppt_h/2"/>
                                          </p:val>
                                        </p:tav>
                                      </p:tavLst>
                                    </p:anim>
                                    <p:set>
                                      <p:cBhvr>
                                        <p:cTn id="13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34" restart="whenNotActive" fill="hold" evtFilter="cancelBubble" nodeType="interactiveSeq">
                <p:stCondLst>
                  <p:cond evt="onClick" delay="0">
                    <p:tgtEl>
                      <p:spTgt spid="54"/>
                    </p:tgtEl>
                  </p:cond>
                </p:stCondLst>
                <p:endSync evt="end" delay="0">
                  <p:rtn val="all"/>
                </p:endSync>
                <p:childTnLst>
                  <p:par>
                    <p:cTn id="135" fill="hold">
                      <p:stCondLst>
                        <p:cond delay="0"/>
                      </p:stCondLst>
                      <p:childTnLst>
                        <p:par>
                          <p:cTn id="136" fill="hold">
                            <p:stCondLst>
                              <p:cond delay="0"/>
                            </p:stCondLst>
                            <p:childTnLst>
                              <p:par>
                                <p:cTn id="137" presetID="2" presetClass="exit" presetSubtype="4" fill="hold" grpId="0" nodeType="clickEffect">
                                  <p:stCondLst>
                                    <p:cond delay="0"/>
                                  </p:stCondLst>
                                  <p:childTnLst>
                                    <p:anim calcmode="lin" valueType="num">
                                      <p:cBhvr additive="base">
                                        <p:cTn id="138" dur="500"/>
                                        <p:tgtEl>
                                          <p:spTgt spid="54"/>
                                        </p:tgtEl>
                                        <p:attrNameLst>
                                          <p:attrName>ppt_x</p:attrName>
                                        </p:attrNameLst>
                                      </p:cBhvr>
                                      <p:tavLst>
                                        <p:tav tm="0">
                                          <p:val>
                                            <p:strVal val="ppt_x"/>
                                          </p:val>
                                        </p:tav>
                                        <p:tav tm="100000">
                                          <p:val>
                                            <p:strVal val="ppt_x"/>
                                          </p:val>
                                        </p:tav>
                                      </p:tavLst>
                                    </p:anim>
                                    <p:anim calcmode="lin" valueType="num">
                                      <p:cBhvr additive="base">
                                        <p:cTn id="139" dur="500"/>
                                        <p:tgtEl>
                                          <p:spTgt spid="54"/>
                                        </p:tgtEl>
                                        <p:attrNameLst>
                                          <p:attrName>ppt_y</p:attrName>
                                        </p:attrNameLst>
                                      </p:cBhvr>
                                      <p:tavLst>
                                        <p:tav tm="0">
                                          <p:val>
                                            <p:strVal val="ppt_y"/>
                                          </p:val>
                                        </p:tav>
                                        <p:tav tm="100000">
                                          <p:val>
                                            <p:strVal val="1+ppt_h/2"/>
                                          </p:val>
                                        </p:tav>
                                      </p:tavLst>
                                    </p:anim>
                                    <p:set>
                                      <p:cBhvr>
                                        <p:cTn id="140" dur="1" fill="hold">
                                          <p:stCondLst>
                                            <p:cond delay="499"/>
                                          </p:stCondLst>
                                        </p:cTn>
                                        <p:tgtEl>
                                          <p:spTgt spid="54"/>
                                        </p:tgtEl>
                                        <p:attrNameLst>
                                          <p:attrName>style.visibility</p:attrName>
                                        </p:attrNameLst>
                                      </p:cBhvr>
                                      <p:to>
                                        <p:strVal val="hidden"/>
                                      </p:to>
                                    </p:set>
                                  </p:childTnLst>
                                </p:cTn>
                              </p:par>
                              <p:par>
                                <p:cTn id="141" presetID="2" presetClass="exit" presetSubtype="4" fill="hold" grpId="0" nodeType="withEffect">
                                  <p:stCondLst>
                                    <p:cond delay="0"/>
                                  </p:stCondLst>
                                  <p:childTnLst>
                                    <p:anim calcmode="lin" valueType="num">
                                      <p:cBhvr additive="base">
                                        <p:cTn id="142" dur="500"/>
                                        <p:tgtEl>
                                          <p:spTgt spid="40"/>
                                        </p:tgtEl>
                                        <p:attrNameLst>
                                          <p:attrName>ppt_x</p:attrName>
                                        </p:attrNameLst>
                                      </p:cBhvr>
                                      <p:tavLst>
                                        <p:tav tm="0">
                                          <p:val>
                                            <p:strVal val="ppt_x"/>
                                          </p:val>
                                        </p:tav>
                                        <p:tav tm="100000">
                                          <p:val>
                                            <p:strVal val="ppt_x"/>
                                          </p:val>
                                        </p:tav>
                                      </p:tavLst>
                                    </p:anim>
                                    <p:anim calcmode="lin" valueType="num">
                                      <p:cBhvr additive="base">
                                        <p:cTn id="143" dur="500"/>
                                        <p:tgtEl>
                                          <p:spTgt spid="40"/>
                                        </p:tgtEl>
                                        <p:attrNameLst>
                                          <p:attrName>ppt_y</p:attrName>
                                        </p:attrNameLst>
                                      </p:cBhvr>
                                      <p:tavLst>
                                        <p:tav tm="0">
                                          <p:val>
                                            <p:strVal val="ppt_y"/>
                                          </p:val>
                                        </p:tav>
                                        <p:tav tm="100000">
                                          <p:val>
                                            <p:strVal val="1+ppt_h/2"/>
                                          </p:val>
                                        </p:tav>
                                      </p:tavLst>
                                    </p:anim>
                                    <p:set>
                                      <p:cBhvr>
                                        <p:cTn id="14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5" restart="whenNotActive" fill="hold" evtFilter="cancelBubble" nodeType="interactiveSeq">
                <p:stCondLst>
                  <p:cond evt="onClick" delay="0">
                    <p:tgtEl>
                      <p:spTgt spid="55"/>
                    </p:tgtEl>
                  </p:cond>
                </p:stCondLst>
                <p:endSync evt="end" delay="0">
                  <p:rtn val="all"/>
                </p:endSync>
                <p:childTnLst>
                  <p:par>
                    <p:cTn id="146" fill="hold">
                      <p:stCondLst>
                        <p:cond delay="0"/>
                      </p:stCondLst>
                      <p:childTnLst>
                        <p:par>
                          <p:cTn id="147" fill="hold">
                            <p:stCondLst>
                              <p:cond delay="0"/>
                            </p:stCondLst>
                            <p:childTnLst>
                              <p:par>
                                <p:cTn id="148" presetID="2" presetClass="exit" presetSubtype="4" fill="hold" grpId="0" nodeType="clickEffect">
                                  <p:stCondLst>
                                    <p:cond delay="0"/>
                                  </p:stCondLst>
                                  <p:childTnLst>
                                    <p:anim calcmode="lin" valueType="num">
                                      <p:cBhvr additive="base">
                                        <p:cTn id="149" dur="500"/>
                                        <p:tgtEl>
                                          <p:spTgt spid="55"/>
                                        </p:tgtEl>
                                        <p:attrNameLst>
                                          <p:attrName>ppt_x</p:attrName>
                                        </p:attrNameLst>
                                      </p:cBhvr>
                                      <p:tavLst>
                                        <p:tav tm="0">
                                          <p:val>
                                            <p:strVal val="ppt_x"/>
                                          </p:val>
                                        </p:tav>
                                        <p:tav tm="100000">
                                          <p:val>
                                            <p:strVal val="ppt_x"/>
                                          </p:val>
                                        </p:tav>
                                      </p:tavLst>
                                    </p:anim>
                                    <p:anim calcmode="lin" valueType="num">
                                      <p:cBhvr additive="base">
                                        <p:cTn id="150" dur="500"/>
                                        <p:tgtEl>
                                          <p:spTgt spid="55"/>
                                        </p:tgtEl>
                                        <p:attrNameLst>
                                          <p:attrName>ppt_y</p:attrName>
                                        </p:attrNameLst>
                                      </p:cBhvr>
                                      <p:tavLst>
                                        <p:tav tm="0">
                                          <p:val>
                                            <p:strVal val="ppt_y"/>
                                          </p:val>
                                        </p:tav>
                                        <p:tav tm="100000">
                                          <p:val>
                                            <p:strVal val="1+ppt_h/2"/>
                                          </p:val>
                                        </p:tav>
                                      </p:tavLst>
                                    </p:anim>
                                    <p:set>
                                      <p:cBhvr>
                                        <p:cTn id="151" dur="1" fill="hold">
                                          <p:stCondLst>
                                            <p:cond delay="499"/>
                                          </p:stCondLst>
                                        </p:cTn>
                                        <p:tgtEl>
                                          <p:spTgt spid="55"/>
                                        </p:tgtEl>
                                        <p:attrNameLst>
                                          <p:attrName>style.visibility</p:attrName>
                                        </p:attrNameLst>
                                      </p:cBhvr>
                                      <p:to>
                                        <p:strVal val="hidden"/>
                                      </p:to>
                                    </p:set>
                                  </p:childTnLst>
                                </p:cTn>
                              </p:par>
                              <p:par>
                                <p:cTn id="152" presetID="2" presetClass="exit" presetSubtype="4" fill="hold" grpId="0" nodeType="withEffect">
                                  <p:stCondLst>
                                    <p:cond delay="0"/>
                                  </p:stCondLst>
                                  <p:childTnLst>
                                    <p:anim calcmode="lin" valueType="num">
                                      <p:cBhvr additive="base">
                                        <p:cTn id="153" dur="500"/>
                                        <p:tgtEl>
                                          <p:spTgt spid="38"/>
                                        </p:tgtEl>
                                        <p:attrNameLst>
                                          <p:attrName>ppt_x</p:attrName>
                                        </p:attrNameLst>
                                      </p:cBhvr>
                                      <p:tavLst>
                                        <p:tav tm="0">
                                          <p:val>
                                            <p:strVal val="ppt_x"/>
                                          </p:val>
                                        </p:tav>
                                        <p:tav tm="100000">
                                          <p:val>
                                            <p:strVal val="ppt_x"/>
                                          </p:val>
                                        </p:tav>
                                      </p:tavLst>
                                    </p:anim>
                                    <p:anim calcmode="lin" valueType="num">
                                      <p:cBhvr additive="base">
                                        <p:cTn id="154" dur="500"/>
                                        <p:tgtEl>
                                          <p:spTgt spid="38"/>
                                        </p:tgtEl>
                                        <p:attrNameLst>
                                          <p:attrName>ppt_y</p:attrName>
                                        </p:attrNameLst>
                                      </p:cBhvr>
                                      <p:tavLst>
                                        <p:tav tm="0">
                                          <p:val>
                                            <p:strVal val="ppt_y"/>
                                          </p:val>
                                        </p:tav>
                                        <p:tav tm="100000">
                                          <p:val>
                                            <p:strVal val="1+ppt_h/2"/>
                                          </p:val>
                                        </p:tav>
                                      </p:tavLst>
                                    </p:anim>
                                    <p:set>
                                      <p:cBhvr>
                                        <p:cTn id="15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56" restart="whenNotActive" fill="hold" evtFilter="cancelBubble" nodeType="interactiveSeq">
                <p:stCondLst>
                  <p:cond evt="onClick" delay="0">
                    <p:tgtEl>
                      <p:spTgt spid="56"/>
                    </p:tgtEl>
                  </p:cond>
                </p:stCondLst>
                <p:endSync evt="end" delay="0">
                  <p:rtn val="all"/>
                </p:endSync>
                <p:childTnLst>
                  <p:par>
                    <p:cTn id="157" fill="hold">
                      <p:stCondLst>
                        <p:cond delay="0"/>
                      </p:stCondLst>
                      <p:childTnLst>
                        <p:par>
                          <p:cTn id="158" fill="hold">
                            <p:stCondLst>
                              <p:cond delay="0"/>
                            </p:stCondLst>
                            <p:childTnLst>
                              <p:par>
                                <p:cTn id="159" presetID="2" presetClass="exit" presetSubtype="4" fill="hold" grpId="0" nodeType="clickEffect">
                                  <p:stCondLst>
                                    <p:cond delay="0"/>
                                  </p:stCondLst>
                                  <p:childTnLst>
                                    <p:anim calcmode="lin" valueType="num">
                                      <p:cBhvr additive="base">
                                        <p:cTn id="160" dur="500"/>
                                        <p:tgtEl>
                                          <p:spTgt spid="56"/>
                                        </p:tgtEl>
                                        <p:attrNameLst>
                                          <p:attrName>ppt_x</p:attrName>
                                        </p:attrNameLst>
                                      </p:cBhvr>
                                      <p:tavLst>
                                        <p:tav tm="0">
                                          <p:val>
                                            <p:strVal val="ppt_x"/>
                                          </p:val>
                                        </p:tav>
                                        <p:tav tm="100000">
                                          <p:val>
                                            <p:strVal val="ppt_x"/>
                                          </p:val>
                                        </p:tav>
                                      </p:tavLst>
                                    </p:anim>
                                    <p:anim calcmode="lin" valueType="num">
                                      <p:cBhvr additive="base">
                                        <p:cTn id="161" dur="500"/>
                                        <p:tgtEl>
                                          <p:spTgt spid="56"/>
                                        </p:tgtEl>
                                        <p:attrNameLst>
                                          <p:attrName>ppt_y</p:attrName>
                                        </p:attrNameLst>
                                      </p:cBhvr>
                                      <p:tavLst>
                                        <p:tav tm="0">
                                          <p:val>
                                            <p:strVal val="ppt_y"/>
                                          </p:val>
                                        </p:tav>
                                        <p:tav tm="100000">
                                          <p:val>
                                            <p:strVal val="1+ppt_h/2"/>
                                          </p:val>
                                        </p:tav>
                                      </p:tavLst>
                                    </p:anim>
                                    <p:set>
                                      <p:cBhvr>
                                        <p:cTn id="162" dur="1" fill="hold">
                                          <p:stCondLst>
                                            <p:cond delay="499"/>
                                          </p:stCondLst>
                                        </p:cTn>
                                        <p:tgtEl>
                                          <p:spTgt spid="56"/>
                                        </p:tgtEl>
                                        <p:attrNameLst>
                                          <p:attrName>style.visibility</p:attrName>
                                        </p:attrNameLst>
                                      </p:cBhvr>
                                      <p:to>
                                        <p:strVal val="hidden"/>
                                      </p:to>
                                    </p:set>
                                  </p:childTnLst>
                                </p:cTn>
                              </p:par>
                              <p:par>
                                <p:cTn id="163" presetID="2" presetClass="exit" presetSubtype="4" fill="hold" grpId="0" nodeType="withEffect">
                                  <p:stCondLst>
                                    <p:cond delay="0"/>
                                  </p:stCondLst>
                                  <p:childTnLst>
                                    <p:anim calcmode="lin" valueType="num">
                                      <p:cBhvr additive="base">
                                        <p:cTn id="164" dur="500"/>
                                        <p:tgtEl>
                                          <p:spTgt spid="28"/>
                                        </p:tgtEl>
                                        <p:attrNameLst>
                                          <p:attrName>ppt_x</p:attrName>
                                        </p:attrNameLst>
                                      </p:cBhvr>
                                      <p:tavLst>
                                        <p:tav tm="0">
                                          <p:val>
                                            <p:strVal val="ppt_x"/>
                                          </p:val>
                                        </p:tav>
                                        <p:tav tm="100000">
                                          <p:val>
                                            <p:strVal val="ppt_x"/>
                                          </p:val>
                                        </p:tav>
                                      </p:tavLst>
                                    </p:anim>
                                    <p:anim calcmode="lin" valueType="num">
                                      <p:cBhvr additive="base">
                                        <p:cTn id="165" dur="500"/>
                                        <p:tgtEl>
                                          <p:spTgt spid="28"/>
                                        </p:tgtEl>
                                        <p:attrNameLst>
                                          <p:attrName>ppt_y</p:attrName>
                                        </p:attrNameLst>
                                      </p:cBhvr>
                                      <p:tavLst>
                                        <p:tav tm="0">
                                          <p:val>
                                            <p:strVal val="ppt_y"/>
                                          </p:val>
                                        </p:tav>
                                        <p:tav tm="100000">
                                          <p:val>
                                            <p:strVal val="1+ppt_h/2"/>
                                          </p:val>
                                        </p:tav>
                                      </p:tavLst>
                                    </p:anim>
                                    <p:set>
                                      <p:cBhvr>
                                        <p:cTn id="166"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7" restart="whenNotActive" fill="hold" evtFilter="cancelBubble" nodeType="interactiveSeq">
                <p:stCondLst>
                  <p:cond evt="onClick" delay="0">
                    <p:tgtEl>
                      <p:spTgt spid="57"/>
                    </p:tgtEl>
                  </p:cond>
                </p:stCondLst>
                <p:endSync evt="end" delay="0">
                  <p:rtn val="all"/>
                </p:endSync>
                <p:childTnLst>
                  <p:par>
                    <p:cTn id="168" fill="hold">
                      <p:stCondLst>
                        <p:cond delay="0"/>
                      </p:stCondLst>
                      <p:childTnLst>
                        <p:par>
                          <p:cTn id="169" fill="hold">
                            <p:stCondLst>
                              <p:cond delay="0"/>
                            </p:stCondLst>
                            <p:childTnLst>
                              <p:par>
                                <p:cTn id="170" presetID="2" presetClass="exit" presetSubtype="4" fill="hold" grpId="0" nodeType="clickEffect">
                                  <p:stCondLst>
                                    <p:cond delay="0"/>
                                  </p:stCondLst>
                                  <p:childTnLst>
                                    <p:anim calcmode="lin" valueType="num">
                                      <p:cBhvr additive="base">
                                        <p:cTn id="171" dur="500"/>
                                        <p:tgtEl>
                                          <p:spTgt spid="57"/>
                                        </p:tgtEl>
                                        <p:attrNameLst>
                                          <p:attrName>ppt_x</p:attrName>
                                        </p:attrNameLst>
                                      </p:cBhvr>
                                      <p:tavLst>
                                        <p:tav tm="0">
                                          <p:val>
                                            <p:strVal val="ppt_x"/>
                                          </p:val>
                                        </p:tav>
                                        <p:tav tm="100000">
                                          <p:val>
                                            <p:strVal val="ppt_x"/>
                                          </p:val>
                                        </p:tav>
                                      </p:tavLst>
                                    </p:anim>
                                    <p:anim calcmode="lin" valueType="num">
                                      <p:cBhvr additive="base">
                                        <p:cTn id="172" dur="500"/>
                                        <p:tgtEl>
                                          <p:spTgt spid="57"/>
                                        </p:tgtEl>
                                        <p:attrNameLst>
                                          <p:attrName>ppt_y</p:attrName>
                                        </p:attrNameLst>
                                      </p:cBhvr>
                                      <p:tavLst>
                                        <p:tav tm="0">
                                          <p:val>
                                            <p:strVal val="ppt_y"/>
                                          </p:val>
                                        </p:tav>
                                        <p:tav tm="100000">
                                          <p:val>
                                            <p:strVal val="1+ppt_h/2"/>
                                          </p:val>
                                        </p:tav>
                                      </p:tavLst>
                                    </p:anim>
                                    <p:set>
                                      <p:cBhvr>
                                        <p:cTn id="173" dur="1" fill="hold">
                                          <p:stCondLst>
                                            <p:cond delay="499"/>
                                          </p:stCondLst>
                                        </p:cTn>
                                        <p:tgtEl>
                                          <p:spTgt spid="57"/>
                                        </p:tgtEl>
                                        <p:attrNameLst>
                                          <p:attrName>style.visibility</p:attrName>
                                        </p:attrNameLst>
                                      </p:cBhvr>
                                      <p:to>
                                        <p:strVal val="hidden"/>
                                      </p:to>
                                    </p:set>
                                  </p:childTnLst>
                                </p:cTn>
                              </p:par>
                              <p:par>
                                <p:cTn id="174" presetID="2" presetClass="exit" presetSubtype="4" fill="hold" grpId="0" nodeType="withEffect">
                                  <p:stCondLst>
                                    <p:cond delay="0"/>
                                  </p:stCondLst>
                                  <p:childTnLst>
                                    <p:anim calcmode="lin" valueType="num">
                                      <p:cBhvr additive="base">
                                        <p:cTn id="175" dur="500"/>
                                        <p:tgtEl>
                                          <p:spTgt spid="33"/>
                                        </p:tgtEl>
                                        <p:attrNameLst>
                                          <p:attrName>ppt_x</p:attrName>
                                        </p:attrNameLst>
                                      </p:cBhvr>
                                      <p:tavLst>
                                        <p:tav tm="0">
                                          <p:val>
                                            <p:strVal val="ppt_x"/>
                                          </p:val>
                                        </p:tav>
                                        <p:tav tm="100000">
                                          <p:val>
                                            <p:strVal val="ppt_x"/>
                                          </p:val>
                                        </p:tav>
                                      </p:tavLst>
                                    </p:anim>
                                    <p:anim calcmode="lin" valueType="num">
                                      <p:cBhvr additive="base">
                                        <p:cTn id="176" dur="500"/>
                                        <p:tgtEl>
                                          <p:spTgt spid="33"/>
                                        </p:tgtEl>
                                        <p:attrNameLst>
                                          <p:attrName>ppt_y</p:attrName>
                                        </p:attrNameLst>
                                      </p:cBhvr>
                                      <p:tavLst>
                                        <p:tav tm="0">
                                          <p:val>
                                            <p:strVal val="ppt_y"/>
                                          </p:val>
                                        </p:tav>
                                        <p:tav tm="100000">
                                          <p:val>
                                            <p:strVal val="1+ppt_h/2"/>
                                          </p:val>
                                        </p:tav>
                                      </p:tavLst>
                                    </p:anim>
                                    <p:set>
                                      <p:cBhvr>
                                        <p:cTn id="17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78" restart="whenNotActive" fill="hold" evtFilter="cancelBubble" nodeType="interactiveSeq">
                <p:stCondLst>
                  <p:cond evt="onClick" delay="0">
                    <p:tgtEl>
                      <p:spTgt spid="58"/>
                    </p:tgtEl>
                  </p:cond>
                </p:stCondLst>
                <p:endSync evt="end" delay="0">
                  <p:rtn val="all"/>
                </p:endSync>
                <p:childTnLst>
                  <p:par>
                    <p:cTn id="179" fill="hold">
                      <p:stCondLst>
                        <p:cond delay="0"/>
                      </p:stCondLst>
                      <p:childTnLst>
                        <p:par>
                          <p:cTn id="180" fill="hold">
                            <p:stCondLst>
                              <p:cond delay="0"/>
                            </p:stCondLst>
                            <p:childTnLst>
                              <p:par>
                                <p:cTn id="181" presetID="2" presetClass="exit" presetSubtype="4" fill="hold" grpId="0" nodeType="clickEffect">
                                  <p:stCondLst>
                                    <p:cond delay="0"/>
                                  </p:stCondLst>
                                  <p:childTnLst>
                                    <p:anim calcmode="lin" valueType="num">
                                      <p:cBhvr additive="base">
                                        <p:cTn id="182" dur="500"/>
                                        <p:tgtEl>
                                          <p:spTgt spid="58"/>
                                        </p:tgtEl>
                                        <p:attrNameLst>
                                          <p:attrName>ppt_x</p:attrName>
                                        </p:attrNameLst>
                                      </p:cBhvr>
                                      <p:tavLst>
                                        <p:tav tm="0">
                                          <p:val>
                                            <p:strVal val="ppt_x"/>
                                          </p:val>
                                        </p:tav>
                                        <p:tav tm="100000">
                                          <p:val>
                                            <p:strVal val="ppt_x"/>
                                          </p:val>
                                        </p:tav>
                                      </p:tavLst>
                                    </p:anim>
                                    <p:anim calcmode="lin" valueType="num">
                                      <p:cBhvr additive="base">
                                        <p:cTn id="183" dur="500"/>
                                        <p:tgtEl>
                                          <p:spTgt spid="58"/>
                                        </p:tgtEl>
                                        <p:attrNameLst>
                                          <p:attrName>ppt_y</p:attrName>
                                        </p:attrNameLst>
                                      </p:cBhvr>
                                      <p:tavLst>
                                        <p:tav tm="0">
                                          <p:val>
                                            <p:strVal val="ppt_y"/>
                                          </p:val>
                                        </p:tav>
                                        <p:tav tm="100000">
                                          <p:val>
                                            <p:strVal val="1+ppt_h/2"/>
                                          </p:val>
                                        </p:tav>
                                      </p:tavLst>
                                    </p:anim>
                                    <p:set>
                                      <p:cBhvr>
                                        <p:cTn id="184" dur="1" fill="hold">
                                          <p:stCondLst>
                                            <p:cond delay="499"/>
                                          </p:stCondLst>
                                        </p:cTn>
                                        <p:tgtEl>
                                          <p:spTgt spid="58"/>
                                        </p:tgtEl>
                                        <p:attrNameLst>
                                          <p:attrName>style.visibility</p:attrName>
                                        </p:attrNameLst>
                                      </p:cBhvr>
                                      <p:to>
                                        <p:strVal val="hidden"/>
                                      </p:to>
                                    </p:set>
                                  </p:childTnLst>
                                </p:cTn>
                              </p:par>
                              <p:par>
                                <p:cTn id="185" presetID="2" presetClass="exit" presetSubtype="4" fill="hold" grpId="0" nodeType="withEffect">
                                  <p:stCondLst>
                                    <p:cond delay="0"/>
                                  </p:stCondLst>
                                  <p:childTnLst>
                                    <p:anim calcmode="lin" valueType="num">
                                      <p:cBhvr additive="base">
                                        <p:cTn id="186" dur="500"/>
                                        <p:tgtEl>
                                          <p:spTgt spid="35"/>
                                        </p:tgtEl>
                                        <p:attrNameLst>
                                          <p:attrName>ppt_x</p:attrName>
                                        </p:attrNameLst>
                                      </p:cBhvr>
                                      <p:tavLst>
                                        <p:tav tm="0">
                                          <p:val>
                                            <p:strVal val="ppt_x"/>
                                          </p:val>
                                        </p:tav>
                                        <p:tav tm="100000">
                                          <p:val>
                                            <p:strVal val="ppt_x"/>
                                          </p:val>
                                        </p:tav>
                                      </p:tavLst>
                                    </p:anim>
                                    <p:anim calcmode="lin" valueType="num">
                                      <p:cBhvr additive="base">
                                        <p:cTn id="187" dur="500"/>
                                        <p:tgtEl>
                                          <p:spTgt spid="35"/>
                                        </p:tgtEl>
                                        <p:attrNameLst>
                                          <p:attrName>ppt_y</p:attrName>
                                        </p:attrNameLst>
                                      </p:cBhvr>
                                      <p:tavLst>
                                        <p:tav tm="0">
                                          <p:val>
                                            <p:strVal val="ppt_y"/>
                                          </p:val>
                                        </p:tav>
                                        <p:tav tm="100000">
                                          <p:val>
                                            <p:strVal val="1+ppt_h/2"/>
                                          </p:val>
                                        </p:tav>
                                      </p:tavLst>
                                    </p:anim>
                                    <p:set>
                                      <p:cBhvr>
                                        <p:cTn id="188"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89" restart="whenNotActive" fill="hold" evtFilter="cancelBubble" nodeType="interactiveSeq">
                <p:stCondLst>
                  <p:cond evt="onClick" delay="0">
                    <p:tgtEl>
                      <p:spTgt spid="59"/>
                    </p:tgtEl>
                  </p:cond>
                </p:stCondLst>
                <p:endSync evt="end" delay="0">
                  <p:rtn val="all"/>
                </p:endSync>
                <p:childTnLst>
                  <p:par>
                    <p:cTn id="190" fill="hold">
                      <p:stCondLst>
                        <p:cond delay="0"/>
                      </p:stCondLst>
                      <p:childTnLst>
                        <p:par>
                          <p:cTn id="191" fill="hold">
                            <p:stCondLst>
                              <p:cond delay="0"/>
                            </p:stCondLst>
                            <p:childTnLst>
                              <p:par>
                                <p:cTn id="192" presetID="2" presetClass="exit" presetSubtype="4" fill="hold" grpId="0" nodeType="clickEffect">
                                  <p:stCondLst>
                                    <p:cond delay="0"/>
                                  </p:stCondLst>
                                  <p:childTnLst>
                                    <p:anim calcmode="lin" valueType="num">
                                      <p:cBhvr additive="base">
                                        <p:cTn id="193" dur="500"/>
                                        <p:tgtEl>
                                          <p:spTgt spid="59"/>
                                        </p:tgtEl>
                                        <p:attrNameLst>
                                          <p:attrName>ppt_x</p:attrName>
                                        </p:attrNameLst>
                                      </p:cBhvr>
                                      <p:tavLst>
                                        <p:tav tm="0">
                                          <p:val>
                                            <p:strVal val="ppt_x"/>
                                          </p:val>
                                        </p:tav>
                                        <p:tav tm="100000">
                                          <p:val>
                                            <p:strVal val="ppt_x"/>
                                          </p:val>
                                        </p:tav>
                                      </p:tavLst>
                                    </p:anim>
                                    <p:anim calcmode="lin" valueType="num">
                                      <p:cBhvr additive="base">
                                        <p:cTn id="194" dur="500"/>
                                        <p:tgtEl>
                                          <p:spTgt spid="59"/>
                                        </p:tgtEl>
                                        <p:attrNameLst>
                                          <p:attrName>ppt_y</p:attrName>
                                        </p:attrNameLst>
                                      </p:cBhvr>
                                      <p:tavLst>
                                        <p:tav tm="0">
                                          <p:val>
                                            <p:strVal val="ppt_y"/>
                                          </p:val>
                                        </p:tav>
                                        <p:tav tm="100000">
                                          <p:val>
                                            <p:strVal val="1+ppt_h/2"/>
                                          </p:val>
                                        </p:tav>
                                      </p:tavLst>
                                    </p:anim>
                                    <p:set>
                                      <p:cBhvr>
                                        <p:cTn id="195" dur="1" fill="hold">
                                          <p:stCondLst>
                                            <p:cond delay="499"/>
                                          </p:stCondLst>
                                        </p:cTn>
                                        <p:tgtEl>
                                          <p:spTgt spid="59"/>
                                        </p:tgtEl>
                                        <p:attrNameLst>
                                          <p:attrName>style.visibility</p:attrName>
                                        </p:attrNameLst>
                                      </p:cBhvr>
                                      <p:to>
                                        <p:strVal val="hidden"/>
                                      </p:to>
                                    </p:set>
                                  </p:childTnLst>
                                </p:cTn>
                              </p:par>
                              <p:par>
                                <p:cTn id="196" presetID="2" presetClass="exit" presetSubtype="4" fill="hold" grpId="0" nodeType="withEffect">
                                  <p:stCondLst>
                                    <p:cond delay="0"/>
                                  </p:stCondLst>
                                  <p:childTnLst>
                                    <p:anim calcmode="lin" valueType="num">
                                      <p:cBhvr additive="base">
                                        <p:cTn id="197" dur="500"/>
                                        <p:tgtEl>
                                          <p:spTgt spid="37"/>
                                        </p:tgtEl>
                                        <p:attrNameLst>
                                          <p:attrName>ppt_x</p:attrName>
                                        </p:attrNameLst>
                                      </p:cBhvr>
                                      <p:tavLst>
                                        <p:tav tm="0">
                                          <p:val>
                                            <p:strVal val="ppt_x"/>
                                          </p:val>
                                        </p:tav>
                                        <p:tav tm="100000">
                                          <p:val>
                                            <p:strVal val="ppt_x"/>
                                          </p:val>
                                        </p:tav>
                                      </p:tavLst>
                                    </p:anim>
                                    <p:anim calcmode="lin" valueType="num">
                                      <p:cBhvr additive="base">
                                        <p:cTn id="198" dur="500"/>
                                        <p:tgtEl>
                                          <p:spTgt spid="37"/>
                                        </p:tgtEl>
                                        <p:attrNameLst>
                                          <p:attrName>ppt_y</p:attrName>
                                        </p:attrNameLst>
                                      </p:cBhvr>
                                      <p:tavLst>
                                        <p:tav tm="0">
                                          <p:val>
                                            <p:strVal val="ppt_y"/>
                                          </p:val>
                                        </p:tav>
                                        <p:tav tm="100000">
                                          <p:val>
                                            <p:strVal val="1+ppt_h/2"/>
                                          </p:val>
                                        </p:tav>
                                      </p:tavLst>
                                    </p:anim>
                                    <p:set>
                                      <p:cBhvr>
                                        <p:cTn id="19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00" restart="whenNotActive" fill="hold" evtFilter="cancelBubble" nodeType="interactiveSeq">
                <p:stCondLst>
                  <p:cond evt="onClick" delay="0">
                    <p:tgtEl>
                      <p:spTgt spid="60"/>
                    </p:tgtEl>
                  </p:cond>
                </p:stCondLst>
                <p:endSync evt="end" delay="0">
                  <p:rtn val="all"/>
                </p:endSync>
                <p:childTnLst>
                  <p:par>
                    <p:cTn id="201" fill="hold">
                      <p:stCondLst>
                        <p:cond delay="0"/>
                      </p:stCondLst>
                      <p:childTnLst>
                        <p:par>
                          <p:cTn id="202" fill="hold">
                            <p:stCondLst>
                              <p:cond delay="0"/>
                            </p:stCondLst>
                            <p:childTnLst>
                              <p:par>
                                <p:cTn id="203" presetID="2" presetClass="exit" presetSubtype="4" fill="hold" grpId="0" nodeType="clickEffect">
                                  <p:stCondLst>
                                    <p:cond delay="0"/>
                                  </p:stCondLst>
                                  <p:childTnLst>
                                    <p:anim calcmode="lin" valueType="num">
                                      <p:cBhvr additive="base">
                                        <p:cTn id="204" dur="500"/>
                                        <p:tgtEl>
                                          <p:spTgt spid="60"/>
                                        </p:tgtEl>
                                        <p:attrNameLst>
                                          <p:attrName>ppt_x</p:attrName>
                                        </p:attrNameLst>
                                      </p:cBhvr>
                                      <p:tavLst>
                                        <p:tav tm="0">
                                          <p:val>
                                            <p:strVal val="ppt_x"/>
                                          </p:val>
                                        </p:tav>
                                        <p:tav tm="100000">
                                          <p:val>
                                            <p:strVal val="ppt_x"/>
                                          </p:val>
                                        </p:tav>
                                      </p:tavLst>
                                    </p:anim>
                                    <p:anim calcmode="lin" valueType="num">
                                      <p:cBhvr additive="base">
                                        <p:cTn id="205" dur="500"/>
                                        <p:tgtEl>
                                          <p:spTgt spid="60"/>
                                        </p:tgtEl>
                                        <p:attrNameLst>
                                          <p:attrName>ppt_y</p:attrName>
                                        </p:attrNameLst>
                                      </p:cBhvr>
                                      <p:tavLst>
                                        <p:tav tm="0">
                                          <p:val>
                                            <p:strVal val="ppt_y"/>
                                          </p:val>
                                        </p:tav>
                                        <p:tav tm="100000">
                                          <p:val>
                                            <p:strVal val="1+ppt_h/2"/>
                                          </p:val>
                                        </p:tav>
                                      </p:tavLst>
                                    </p:anim>
                                    <p:set>
                                      <p:cBhvr>
                                        <p:cTn id="206" dur="1" fill="hold">
                                          <p:stCondLst>
                                            <p:cond delay="499"/>
                                          </p:stCondLst>
                                        </p:cTn>
                                        <p:tgtEl>
                                          <p:spTgt spid="60"/>
                                        </p:tgtEl>
                                        <p:attrNameLst>
                                          <p:attrName>style.visibility</p:attrName>
                                        </p:attrNameLst>
                                      </p:cBhvr>
                                      <p:to>
                                        <p:strVal val="hidden"/>
                                      </p:to>
                                    </p:set>
                                  </p:childTnLst>
                                </p:cTn>
                              </p:par>
                              <p:par>
                                <p:cTn id="207" presetID="2" presetClass="exit" presetSubtype="4" fill="hold" grpId="0" nodeType="withEffect">
                                  <p:stCondLst>
                                    <p:cond delay="0"/>
                                  </p:stCondLst>
                                  <p:childTnLst>
                                    <p:anim calcmode="lin" valueType="num">
                                      <p:cBhvr additive="base">
                                        <p:cTn id="208" dur="500"/>
                                        <p:tgtEl>
                                          <p:spTgt spid="41"/>
                                        </p:tgtEl>
                                        <p:attrNameLst>
                                          <p:attrName>ppt_x</p:attrName>
                                        </p:attrNameLst>
                                      </p:cBhvr>
                                      <p:tavLst>
                                        <p:tav tm="0">
                                          <p:val>
                                            <p:strVal val="ppt_x"/>
                                          </p:val>
                                        </p:tav>
                                        <p:tav tm="100000">
                                          <p:val>
                                            <p:strVal val="ppt_x"/>
                                          </p:val>
                                        </p:tav>
                                      </p:tavLst>
                                    </p:anim>
                                    <p:anim calcmode="lin" valueType="num">
                                      <p:cBhvr additive="base">
                                        <p:cTn id="209" dur="500"/>
                                        <p:tgtEl>
                                          <p:spTgt spid="41"/>
                                        </p:tgtEl>
                                        <p:attrNameLst>
                                          <p:attrName>ppt_y</p:attrName>
                                        </p:attrNameLst>
                                      </p:cBhvr>
                                      <p:tavLst>
                                        <p:tav tm="0">
                                          <p:val>
                                            <p:strVal val="ppt_y"/>
                                          </p:val>
                                        </p:tav>
                                        <p:tav tm="100000">
                                          <p:val>
                                            <p:strVal val="1+ppt_h/2"/>
                                          </p:val>
                                        </p:tav>
                                      </p:tavLst>
                                    </p:anim>
                                    <p:set>
                                      <p:cBhvr>
                                        <p:cTn id="210"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11" restart="whenNotActive" fill="hold" evtFilter="cancelBubble" nodeType="interactiveSeq">
                <p:stCondLst>
                  <p:cond evt="onClick" delay="0">
                    <p:tgtEl>
                      <p:spTgt spid="63"/>
                    </p:tgtEl>
                  </p:cond>
                </p:stCondLst>
                <p:endSync evt="end" delay="0">
                  <p:rtn val="all"/>
                </p:endSync>
                <p:childTnLst>
                  <p:par>
                    <p:cTn id="212" fill="hold">
                      <p:stCondLst>
                        <p:cond delay="0"/>
                      </p:stCondLst>
                      <p:childTnLst>
                        <p:par>
                          <p:cTn id="213" fill="hold">
                            <p:stCondLst>
                              <p:cond delay="0"/>
                            </p:stCondLst>
                            <p:childTnLst>
                              <p:par>
                                <p:cTn id="214" presetID="2" presetClass="exit" presetSubtype="4" fill="hold" grpId="0" nodeType="clickEffect">
                                  <p:stCondLst>
                                    <p:cond delay="0"/>
                                  </p:stCondLst>
                                  <p:childTnLst>
                                    <p:anim calcmode="lin" valueType="num">
                                      <p:cBhvr additive="base">
                                        <p:cTn id="215" dur="500"/>
                                        <p:tgtEl>
                                          <p:spTgt spid="63"/>
                                        </p:tgtEl>
                                        <p:attrNameLst>
                                          <p:attrName>ppt_x</p:attrName>
                                        </p:attrNameLst>
                                      </p:cBhvr>
                                      <p:tavLst>
                                        <p:tav tm="0">
                                          <p:val>
                                            <p:strVal val="ppt_x"/>
                                          </p:val>
                                        </p:tav>
                                        <p:tav tm="100000">
                                          <p:val>
                                            <p:strVal val="ppt_x"/>
                                          </p:val>
                                        </p:tav>
                                      </p:tavLst>
                                    </p:anim>
                                    <p:anim calcmode="lin" valueType="num">
                                      <p:cBhvr additive="base">
                                        <p:cTn id="216" dur="500"/>
                                        <p:tgtEl>
                                          <p:spTgt spid="63"/>
                                        </p:tgtEl>
                                        <p:attrNameLst>
                                          <p:attrName>ppt_y</p:attrName>
                                        </p:attrNameLst>
                                      </p:cBhvr>
                                      <p:tavLst>
                                        <p:tav tm="0">
                                          <p:val>
                                            <p:strVal val="ppt_y"/>
                                          </p:val>
                                        </p:tav>
                                        <p:tav tm="100000">
                                          <p:val>
                                            <p:strVal val="1+ppt_h/2"/>
                                          </p:val>
                                        </p:tav>
                                      </p:tavLst>
                                    </p:anim>
                                    <p:set>
                                      <p:cBhvr>
                                        <p:cTn id="217" dur="1" fill="hold">
                                          <p:stCondLst>
                                            <p:cond delay="499"/>
                                          </p:stCondLst>
                                        </p:cTn>
                                        <p:tgtEl>
                                          <p:spTgt spid="63"/>
                                        </p:tgtEl>
                                        <p:attrNameLst>
                                          <p:attrName>style.visibility</p:attrName>
                                        </p:attrNameLst>
                                      </p:cBhvr>
                                      <p:to>
                                        <p:strVal val="hidden"/>
                                      </p:to>
                                    </p:set>
                                  </p:childTnLst>
                                </p:cTn>
                              </p:par>
                              <p:par>
                                <p:cTn id="218" presetID="2" presetClass="exit" presetSubtype="4" fill="hold" grpId="0" nodeType="withEffect">
                                  <p:stCondLst>
                                    <p:cond delay="0"/>
                                  </p:stCondLst>
                                  <p:childTnLst>
                                    <p:anim calcmode="lin" valueType="num">
                                      <p:cBhvr additive="base">
                                        <p:cTn id="219" dur="500"/>
                                        <p:tgtEl>
                                          <p:spTgt spid="29"/>
                                        </p:tgtEl>
                                        <p:attrNameLst>
                                          <p:attrName>ppt_x</p:attrName>
                                        </p:attrNameLst>
                                      </p:cBhvr>
                                      <p:tavLst>
                                        <p:tav tm="0">
                                          <p:val>
                                            <p:strVal val="ppt_x"/>
                                          </p:val>
                                        </p:tav>
                                        <p:tav tm="100000">
                                          <p:val>
                                            <p:strVal val="ppt_x"/>
                                          </p:val>
                                        </p:tav>
                                      </p:tavLst>
                                    </p:anim>
                                    <p:anim calcmode="lin" valueType="num">
                                      <p:cBhvr additive="base">
                                        <p:cTn id="220" dur="500"/>
                                        <p:tgtEl>
                                          <p:spTgt spid="29"/>
                                        </p:tgtEl>
                                        <p:attrNameLst>
                                          <p:attrName>ppt_y</p:attrName>
                                        </p:attrNameLst>
                                      </p:cBhvr>
                                      <p:tavLst>
                                        <p:tav tm="0">
                                          <p:val>
                                            <p:strVal val="ppt_y"/>
                                          </p:val>
                                        </p:tav>
                                        <p:tav tm="100000">
                                          <p:val>
                                            <p:strVal val="1+ppt_h/2"/>
                                          </p:val>
                                        </p:tav>
                                      </p:tavLst>
                                    </p:anim>
                                    <p:set>
                                      <p:cBhvr>
                                        <p:cTn id="22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4"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5E14-C5BB-2F04-304E-6EC0D2910CBB}"/>
              </a:ext>
            </a:extLst>
          </p:cNvPr>
          <p:cNvSpPr>
            <a:spLocks noGrp="1"/>
          </p:cNvSpPr>
          <p:nvPr>
            <p:ph type="title"/>
          </p:nvPr>
        </p:nvSpPr>
        <p:spPr>
          <a:xfrm>
            <a:off x="1945777" y="180906"/>
            <a:ext cx="9077960" cy="1325563"/>
          </a:xfrm>
        </p:spPr>
        <p:txBody>
          <a:bodyPr>
            <a:normAutofit/>
          </a:bodyPr>
          <a:lstStyle/>
          <a:p>
            <a:r>
              <a:rPr lang="hi-IN" dirty="0">
                <a:latin typeface="Nirmala UI" panose="020B0502040204020203" pitchFamily="34" charset="0"/>
                <a:ea typeface="Nirmala UI" panose="020B0502040204020203" pitchFamily="34" charset="0"/>
                <a:cs typeface="Nirmala UI" panose="020B0502040204020203" pitchFamily="34" charset="0"/>
              </a:rPr>
              <a:t>महत्वपूर्ण </a:t>
            </a:r>
            <a:r>
              <a:rPr lang="mr-IN" dirty="0">
                <a:latin typeface="Nirmala UI" panose="020B0502040204020203" pitchFamily="34" charset="0"/>
                <a:ea typeface="Nirmala UI" panose="020B0502040204020203" pitchFamily="34" charset="0"/>
                <a:cs typeface="Nirmala UI" panose="020B0502040204020203" pitchFamily="34" charset="0"/>
              </a:rPr>
              <a:t>वेळी साबणाने हात धुणे </a:t>
            </a:r>
            <a:endParaRPr lang="en-US"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Picture 4">
            <a:extLst>
              <a:ext uri="{FF2B5EF4-FFF2-40B4-BE49-F238E27FC236}">
                <a16:creationId xmlns:a16="http://schemas.microsoft.com/office/drawing/2014/main" id="{67A923CF-8332-F339-DA64-4C18D0AD23B6}"/>
              </a:ext>
            </a:extLst>
          </p:cNvPr>
          <p:cNvPicPr>
            <a:picLocks noChangeAspect="1"/>
          </p:cNvPicPr>
          <p:nvPr/>
        </p:nvPicPr>
        <p:blipFill>
          <a:blip r:embed="rId2"/>
          <a:stretch>
            <a:fillRect/>
          </a:stretch>
        </p:blipFill>
        <p:spPr>
          <a:xfrm>
            <a:off x="2415564" y="4812080"/>
            <a:ext cx="8295594" cy="1974836"/>
          </a:xfrm>
          <a:prstGeom prst="rect">
            <a:avLst/>
          </a:prstGeom>
        </p:spPr>
      </p:pic>
      <p:sp>
        <p:nvSpPr>
          <p:cNvPr id="8" name="TextBox 7">
            <a:extLst>
              <a:ext uri="{FF2B5EF4-FFF2-40B4-BE49-F238E27FC236}">
                <a16:creationId xmlns:a16="http://schemas.microsoft.com/office/drawing/2014/main" id="{CFA95243-C60C-85FE-4B24-F6FCC7B958BD}"/>
              </a:ext>
            </a:extLst>
          </p:cNvPr>
          <p:cNvSpPr txBox="1"/>
          <p:nvPr/>
        </p:nvSpPr>
        <p:spPr>
          <a:xfrm>
            <a:off x="678181" y="1162368"/>
            <a:ext cx="4950460" cy="3901517"/>
          </a:xfrm>
          <a:prstGeom prst="rect">
            <a:avLst/>
          </a:prstGeom>
          <a:noFill/>
        </p:spPr>
        <p:txBody>
          <a:bodyPr wrap="square" rtlCol="0">
            <a:spAutoFit/>
          </a:bodyPr>
          <a:lstStyle/>
          <a:p>
            <a:pPr>
              <a:lnSpc>
                <a:spcPct val="150000"/>
              </a:lnSpc>
            </a:pPr>
            <a:r>
              <a:rPr lang="hi-IN" sz="2400" dirty="0">
                <a:latin typeface="Nirmala UI" panose="020B0502040204020203" pitchFamily="34" charset="0"/>
                <a:ea typeface="Nirmala UI" panose="020B0502040204020203" pitchFamily="34" charset="0"/>
                <a:cs typeface="Nirmala UI" panose="020B0502040204020203" pitchFamily="34" charset="0"/>
              </a:rPr>
              <a:t>•	अन्नाला स्पर्श करण्यापूर्वी</a:t>
            </a:r>
          </a:p>
          <a:p>
            <a:pPr>
              <a:lnSpc>
                <a:spcPct val="150000"/>
              </a:lnSpc>
            </a:pPr>
            <a:r>
              <a:rPr lang="hi-IN" sz="2400" dirty="0">
                <a:latin typeface="Nirmala UI" panose="020B0502040204020203" pitchFamily="34" charset="0"/>
                <a:ea typeface="Nirmala UI" panose="020B0502040204020203" pitchFamily="34" charset="0"/>
                <a:cs typeface="Nirmala UI" panose="020B0502040204020203" pitchFamily="34" charset="0"/>
              </a:rPr>
              <a:t>•	खाण्यापूर्वी</a:t>
            </a:r>
          </a:p>
          <a:p>
            <a:pPr>
              <a:lnSpc>
                <a:spcPct val="150000"/>
              </a:lnSpc>
            </a:pPr>
            <a:r>
              <a:rPr lang="hi-IN" sz="2400" dirty="0">
                <a:latin typeface="Nirmala UI" panose="020B0502040204020203" pitchFamily="34" charset="0"/>
                <a:ea typeface="Nirmala UI" panose="020B0502040204020203" pitchFamily="34" charset="0"/>
                <a:cs typeface="Nirmala UI" panose="020B0502040204020203" pitchFamily="34" charset="0"/>
              </a:rPr>
              <a:t>•	अन्न खाऊ घालण्यापूर्वी </a:t>
            </a:r>
          </a:p>
          <a:p>
            <a:pPr>
              <a:lnSpc>
                <a:spcPct val="150000"/>
              </a:lnSpc>
            </a:pPr>
            <a:r>
              <a:rPr lang="hi-IN" sz="2400" dirty="0">
                <a:latin typeface="Nirmala UI" panose="020B0502040204020203" pitchFamily="34" charset="0"/>
                <a:ea typeface="Nirmala UI" panose="020B0502040204020203" pitchFamily="34" charset="0"/>
                <a:cs typeface="Nirmala UI" panose="020B0502040204020203" pitchFamily="34" charset="0"/>
              </a:rPr>
              <a:t>•	स्वयंपाक करण्यापूर्वी </a:t>
            </a:r>
          </a:p>
          <a:p>
            <a:pPr>
              <a:lnSpc>
                <a:spcPct val="150000"/>
              </a:lnSpc>
            </a:pPr>
            <a:r>
              <a:rPr lang="hi-IN" sz="2400" dirty="0">
                <a:latin typeface="Nirmala UI" panose="020B0502040204020203" pitchFamily="34" charset="0"/>
                <a:ea typeface="Nirmala UI" panose="020B0502040204020203" pitchFamily="34" charset="0"/>
                <a:cs typeface="Nirmala UI" panose="020B0502040204020203" pitchFamily="34" charset="0"/>
              </a:rPr>
              <a:t>•	कचरा हाताळल्या नंतर</a:t>
            </a:r>
          </a:p>
          <a:p>
            <a:pPr>
              <a:lnSpc>
                <a:spcPct val="150000"/>
              </a:lnSpc>
            </a:pPr>
            <a:r>
              <a:rPr lang="hi-IN" sz="2400" dirty="0">
                <a:latin typeface="Nirmala UI" panose="020B0502040204020203" pitchFamily="34" charset="0"/>
                <a:ea typeface="Nirmala UI" panose="020B0502040204020203" pitchFamily="34" charset="0"/>
                <a:cs typeface="Nirmala UI" panose="020B0502040204020203" pitchFamily="34" charset="0"/>
              </a:rPr>
              <a:t>•	शौचालयाचा वापर केल्यावर</a:t>
            </a:r>
          </a:p>
          <a:p>
            <a:pPr>
              <a:lnSpc>
                <a:spcPct val="150000"/>
              </a:lnSpc>
            </a:pPr>
            <a:r>
              <a:rPr lang="hi-IN" sz="2400" dirty="0">
                <a:latin typeface="Nirmala UI" panose="020B0502040204020203" pitchFamily="34" charset="0"/>
                <a:ea typeface="Nirmala UI" panose="020B0502040204020203" pitchFamily="34" charset="0"/>
                <a:cs typeface="Nirmala UI" panose="020B0502040204020203" pitchFamily="34" charset="0"/>
              </a:rPr>
              <a:t>•	बाहेरून घरात आल्यावर</a:t>
            </a:r>
          </a:p>
        </p:txBody>
      </p:sp>
      <p:pic>
        <p:nvPicPr>
          <p:cNvPr id="9" name="Picture 8">
            <a:extLst>
              <a:ext uri="{FF2B5EF4-FFF2-40B4-BE49-F238E27FC236}">
                <a16:creationId xmlns:a16="http://schemas.microsoft.com/office/drawing/2014/main" id="{4F392DFF-9D05-4041-DD2E-A02D855BA88B}"/>
              </a:ext>
            </a:extLst>
          </p:cNvPr>
          <p:cNvPicPr>
            <a:picLocks noChangeAspect="1"/>
          </p:cNvPicPr>
          <p:nvPr/>
        </p:nvPicPr>
        <p:blipFill>
          <a:blip r:embed="rId3"/>
          <a:stretch>
            <a:fillRect/>
          </a:stretch>
        </p:blipFill>
        <p:spPr>
          <a:xfrm>
            <a:off x="4978723" y="1850571"/>
            <a:ext cx="7119398" cy="2617407"/>
          </a:xfrm>
          <a:prstGeom prst="rect">
            <a:avLst/>
          </a:prstGeom>
        </p:spPr>
      </p:pic>
      <p:sp>
        <p:nvSpPr>
          <p:cNvPr id="3" name="Frame 2">
            <a:extLst>
              <a:ext uri="{FF2B5EF4-FFF2-40B4-BE49-F238E27FC236}">
                <a16:creationId xmlns:a16="http://schemas.microsoft.com/office/drawing/2014/main" id="{FA493532-CFFA-C16A-9356-955F6AB6FA64}"/>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1">
            <a:extLst>
              <a:ext uri="{FF2B5EF4-FFF2-40B4-BE49-F238E27FC236}">
                <a16:creationId xmlns:a16="http://schemas.microsoft.com/office/drawing/2014/main" id="{EF06DBE2-0F7C-CD61-AC5E-8EA86AD97419}"/>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30</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5785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D76F3E-3A97-486B-B402-44400A8B91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501CEE5-2C87-F9F9-776B-0C927B2C3A59}"/>
              </a:ext>
            </a:extLst>
          </p:cNvPr>
          <p:cNvSpPr>
            <a:spLocks noGrp="1"/>
          </p:cNvSpPr>
          <p:nvPr>
            <p:ph type="title"/>
          </p:nvPr>
        </p:nvSpPr>
        <p:spPr>
          <a:xfrm>
            <a:off x="531223" y="1093788"/>
            <a:ext cx="10813431" cy="2967208"/>
          </a:xfrm>
        </p:spPr>
        <p:txBody>
          <a:bodyPr vert="horz" lIns="91440" tIns="45720" rIns="91440" bIns="45720" rtlCol="0" anchor="b">
            <a:normAutofit/>
          </a:bodyPr>
          <a:lstStyle/>
          <a:p>
            <a:r>
              <a:rPr lang="mr-IN" sz="8000" kern="1200" dirty="0">
                <a:solidFill>
                  <a:schemeClr val="tx1"/>
                </a:solidFill>
                <a:highlight>
                  <a:srgbClr val="FFFF00"/>
                </a:highlight>
                <a:latin typeface="Nirmala UI" panose="020B0502040204020203" pitchFamily="34" charset="0"/>
                <a:ea typeface="Nirmala UI" panose="020B0502040204020203" pitchFamily="34" charset="0"/>
                <a:cs typeface="Nirmala UI" panose="020B0502040204020203" pitchFamily="34" charset="0"/>
              </a:rPr>
              <a:t>पाहूया आपण किती शिकलो</a:t>
            </a:r>
            <a:endParaRPr lang="en-US" sz="8000" kern="1200" dirty="0">
              <a:solidFill>
                <a:schemeClr val="tx1"/>
              </a:solidFill>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13" name="Rectangle 12">
            <a:extLst>
              <a:ext uri="{FF2B5EF4-FFF2-40B4-BE49-F238E27FC236}">
                <a16:creationId xmlns:a16="http://schemas.microsoft.com/office/drawing/2014/main" id="{391F6B52-91F4-4AEB-B6DB-29FEBCF28C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2CD6F061-7C53-44F4-9794-953DB70A45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731C4C3-2BF3-CB8C-E36A-A21726326ED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F6A1ABF-F7A5-4BCB-81C7-2DB1ECC160A8}" type="slidenum">
              <a:rPr lang="en-US">
                <a:solidFill>
                  <a:schemeClr val="tx1">
                    <a:lumMod val="50000"/>
                    <a:lumOff val="50000"/>
                  </a:schemeClr>
                </a:solidFill>
              </a:rPr>
              <a:pPr>
                <a:spcAft>
                  <a:spcPts val="600"/>
                </a:spcAft>
              </a:pPr>
              <a:t>31</a:t>
            </a:fld>
            <a:endParaRPr lang="en-US">
              <a:solidFill>
                <a:schemeClr val="tx1">
                  <a:lumMod val="50000"/>
                  <a:lumOff val="50000"/>
                </a:schemeClr>
              </a:solidFill>
            </a:endParaRPr>
          </a:p>
        </p:txBody>
      </p:sp>
      <p:sp>
        <p:nvSpPr>
          <p:cNvPr id="7" name="Frame 6">
            <a:extLst>
              <a:ext uri="{FF2B5EF4-FFF2-40B4-BE49-F238E27FC236}">
                <a16:creationId xmlns:a16="http://schemas.microsoft.com/office/drawing/2014/main" id="{E5E80EA9-AEA1-B658-534C-06ECAE76008E}"/>
              </a:ext>
            </a:extLst>
          </p:cNvPr>
          <p:cNvSpPr/>
          <p:nvPr/>
        </p:nvSpPr>
        <p:spPr>
          <a:xfrm>
            <a:off x="0" y="0"/>
            <a:ext cx="12192000" cy="6858000"/>
          </a:xfrm>
          <a:prstGeom prst="frame">
            <a:avLst>
              <a:gd name="adj1" fmla="val 6458"/>
            </a:avLst>
          </a:prstGeom>
          <a:gradFill>
            <a:gsLst>
              <a:gs pos="0">
                <a:schemeClr val="bg1"/>
              </a:gs>
              <a:gs pos="63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a:extLst>
              <a:ext uri="{FF2B5EF4-FFF2-40B4-BE49-F238E27FC236}">
                <a16:creationId xmlns:a16="http://schemas.microsoft.com/office/drawing/2014/main" id="{66875B66-21CD-07C4-DC83-95BD078E9E49}"/>
              </a:ext>
            </a:extLst>
          </p:cNvPr>
          <p:cNvSpPr>
            <a:spLocks/>
          </p:cNvSpPr>
          <p:nvPr/>
        </p:nvSpPr>
        <p:spPr>
          <a:xfrm>
            <a:off x="11353800" y="6116489"/>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31</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82216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680" y="189308"/>
            <a:ext cx="10515600" cy="786063"/>
          </a:xfrm>
        </p:spPr>
        <p:txBody>
          <a:bodyPr>
            <a:normAutofit fontScale="90000"/>
          </a:bodyPr>
          <a:lstStyle/>
          <a:p>
            <a:r>
              <a:rPr lang="hi-IN" sz="36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गतिविधि:</a:t>
            </a:r>
            <a:r>
              <a:rPr lang="en-IN" sz="36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 </a:t>
            </a:r>
            <a:r>
              <a:rPr lang="mr-IN" sz="36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आपल्या शरीरातील लोहाच्या प्रमाणावर लक्ष ठेवू या</a:t>
            </a:r>
            <a:endParaRPr lang="en-IN" sz="3600" dirty="0">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3" name="Content Placeholder 2"/>
          <p:cNvSpPr>
            <a:spLocks noGrp="1"/>
          </p:cNvSpPr>
          <p:nvPr>
            <p:ph idx="1"/>
          </p:nvPr>
        </p:nvSpPr>
        <p:spPr>
          <a:xfrm>
            <a:off x="838200" y="1100138"/>
            <a:ext cx="10515600" cy="5262563"/>
          </a:xfrm>
        </p:spPr>
        <p:txBody>
          <a:bodyPr>
            <a:normAutofit/>
          </a:bodyPr>
          <a:lstStyle/>
          <a:p>
            <a:pPr>
              <a:lnSpc>
                <a:spcPct val="100000"/>
              </a:lnSpc>
              <a:spcAft>
                <a:spcPts val="1200"/>
              </a:spcAft>
            </a:pPr>
            <a:r>
              <a:rPr lang="mr-IN" sz="2000" dirty="0">
                <a:latin typeface="Nirmala UI" panose="020B0502040204020203" pitchFamily="34" charset="0"/>
                <a:ea typeface="Nirmala UI" panose="020B0502040204020203" pitchFamily="34" charset="0"/>
                <a:cs typeface="Nirmala UI" panose="020B0502040204020203" pitchFamily="34" charset="0"/>
              </a:rPr>
              <a:t>दाखवलेल्या सारणीत विद्यार्थ्यांनी गेल्या 3 दिवसात खाल्लेल्या जेवणाची माहिती लिहायला सांगा. हे कार्य करायला त्यांना 10 मिनट द्या. कुठ्ल्याही 3 विद्यार्थ्यांच्या निष्कर्षां विषयी त्यांना सांगून चर्चा करा</a:t>
            </a:r>
            <a:endParaRPr lang="en-IN" sz="2000" dirty="0"/>
          </a:p>
        </p:txBody>
      </p:sp>
      <p:graphicFrame>
        <p:nvGraphicFramePr>
          <p:cNvPr id="4" name="Table 3"/>
          <p:cNvGraphicFramePr>
            <a:graphicFrameLocks noGrp="1"/>
          </p:cNvGraphicFramePr>
          <p:nvPr>
            <p:extLst>
              <p:ext uri="{D42A27DB-BD31-4B8C-83A1-F6EECF244321}">
                <p14:modId xmlns:p14="http://schemas.microsoft.com/office/powerpoint/2010/main" val="4208475333"/>
              </p:ext>
            </p:extLst>
          </p:nvPr>
        </p:nvGraphicFramePr>
        <p:xfrm>
          <a:off x="1328738" y="2185988"/>
          <a:ext cx="7468913" cy="4301480"/>
        </p:xfrm>
        <a:graphic>
          <a:graphicData uri="http://schemas.openxmlformats.org/drawingml/2006/table">
            <a:tbl>
              <a:tblPr firstRow="1" firstCol="1" bandRow="1">
                <a:tableStyleId>{5C22544A-7EE6-4342-B048-85BDC9FD1C3A}</a:tableStyleId>
              </a:tblPr>
              <a:tblGrid>
                <a:gridCol w="1147523">
                  <a:extLst>
                    <a:ext uri="{9D8B030D-6E8A-4147-A177-3AD203B41FA5}">
                      <a16:colId xmlns:a16="http://schemas.microsoft.com/office/drawing/2014/main" val="1249678648"/>
                    </a:ext>
                  </a:extLst>
                </a:gridCol>
                <a:gridCol w="961950">
                  <a:extLst>
                    <a:ext uri="{9D8B030D-6E8A-4147-A177-3AD203B41FA5}">
                      <a16:colId xmlns:a16="http://schemas.microsoft.com/office/drawing/2014/main" val="2150230792"/>
                    </a:ext>
                  </a:extLst>
                </a:gridCol>
                <a:gridCol w="992489">
                  <a:extLst>
                    <a:ext uri="{9D8B030D-6E8A-4147-A177-3AD203B41FA5}">
                      <a16:colId xmlns:a16="http://schemas.microsoft.com/office/drawing/2014/main" val="651240632"/>
                    </a:ext>
                  </a:extLst>
                </a:gridCol>
                <a:gridCol w="977220">
                  <a:extLst>
                    <a:ext uri="{9D8B030D-6E8A-4147-A177-3AD203B41FA5}">
                      <a16:colId xmlns:a16="http://schemas.microsoft.com/office/drawing/2014/main" val="3321730824"/>
                    </a:ext>
                  </a:extLst>
                </a:gridCol>
                <a:gridCol w="1053565">
                  <a:extLst>
                    <a:ext uri="{9D8B030D-6E8A-4147-A177-3AD203B41FA5}">
                      <a16:colId xmlns:a16="http://schemas.microsoft.com/office/drawing/2014/main" val="1035823792"/>
                    </a:ext>
                  </a:extLst>
                </a:gridCol>
                <a:gridCol w="1099372">
                  <a:extLst>
                    <a:ext uri="{9D8B030D-6E8A-4147-A177-3AD203B41FA5}">
                      <a16:colId xmlns:a16="http://schemas.microsoft.com/office/drawing/2014/main" val="2000958560"/>
                    </a:ext>
                  </a:extLst>
                </a:gridCol>
                <a:gridCol w="1236794">
                  <a:extLst>
                    <a:ext uri="{9D8B030D-6E8A-4147-A177-3AD203B41FA5}">
                      <a16:colId xmlns:a16="http://schemas.microsoft.com/office/drawing/2014/main" val="3598448081"/>
                    </a:ext>
                  </a:extLst>
                </a:gridCol>
              </a:tblGrid>
              <a:tr h="636200">
                <a:tc>
                  <a:txBody>
                    <a:bodyPr/>
                    <a:lstStyle/>
                    <a:p>
                      <a:pPr>
                        <a:lnSpc>
                          <a:spcPct val="107000"/>
                        </a:lnSpc>
                        <a:spcAft>
                          <a:spcPts val="0"/>
                        </a:spcAft>
                        <a:tabLst>
                          <a:tab pos="3200400" algn="l"/>
                        </a:tabLst>
                      </a:pPr>
                      <a:r>
                        <a:rPr lang="hi-IN" sz="1600" dirty="0">
                          <a:effectLst/>
                          <a:latin typeface="Nirmala UI" panose="020B0502040204020203" pitchFamily="34" charset="0"/>
                          <a:ea typeface="Nirmala UI" panose="020B0502040204020203" pitchFamily="34" charset="0"/>
                          <a:cs typeface="Nirmala UI" panose="020B0502040204020203" pitchFamily="34" charset="0"/>
                        </a:rPr>
                        <a:t>भोजन </a:t>
                      </a:r>
                      <a:endParaRPr lang="en-IN" sz="16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tc>
                  <a:txBody>
                    <a:bodyPr/>
                    <a:lstStyle/>
                    <a:p>
                      <a:pPr>
                        <a:lnSpc>
                          <a:spcPct val="107000"/>
                        </a:lnSpc>
                        <a:spcAft>
                          <a:spcPts val="0"/>
                        </a:spcAft>
                        <a:tabLst>
                          <a:tab pos="3200400" algn="l"/>
                        </a:tabLst>
                      </a:pPr>
                      <a:r>
                        <a:rPr lang="hi-IN" sz="1600" dirty="0">
                          <a:effectLst/>
                          <a:latin typeface="Nirmala UI" panose="020B0502040204020203" pitchFamily="34" charset="0"/>
                          <a:ea typeface="Nirmala UI" panose="020B0502040204020203" pitchFamily="34" charset="0"/>
                          <a:cs typeface="Nirmala UI" panose="020B0502040204020203" pitchFamily="34" charset="0"/>
                        </a:rPr>
                        <a:t>दि</a:t>
                      </a:r>
                      <a:r>
                        <a:rPr lang="mr-IN" sz="1600" dirty="0">
                          <a:effectLst/>
                          <a:latin typeface="Nirmala UI" panose="020B0502040204020203" pitchFamily="34" charset="0"/>
                          <a:ea typeface="Nirmala UI" panose="020B0502040204020203" pitchFamily="34" charset="0"/>
                          <a:cs typeface="Nirmala UI" panose="020B0502040204020203" pitchFamily="34" charset="0"/>
                        </a:rPr>
                        <a:t>वस </a:t>
                      </a:r>
                      <a:r>
                        <a:rPr lang="hi-IN" sz="1600" dirty="0">
                          <a:effectLst/>
                          <a:latin typeface="Nirmala UI" panose="020B0502040204020203" pitchFamily="34" charset="0"/>
                          <a:ea typeface="Nirmala UI" panose="020B0502040204020203" pitchFamily="34" charset="0"/>
                          <a:cs typeface="Nirmala UI" panose="020B0502040204020203" pitchFamily="34" charset="0"/>
                        </a:rPr>
                        <a:t> 1 </a:t>
                      </a:r>
                      <a:endParaRPr lang="en-IN" sz="16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3200400" algn="l"/>
                        </a:tabLst>
                        <a:defRPr/>
                      </a:pPr>
                      <a:r>
                        <a:rPr lang="hi-IN" sz="1600" dirty="0">
                          <a:effectLst/>
                          <a:latin typeface="Nirmala UI" panose="020B0502040204020203" pitchFamily="34" charset="0"/>
                          <a:ea typeface="Nirmala UI" panose="020B0502040204020203" pitchFamily="34" charset="0"/>
                          <a:cs typeface="Nirmala UI" panose="020B0502040204020203" pitchFamily="34" charset="0"/>
                        </a:rPr>
                        <a:t>दि</a:t>
                      </a:r>
                      <a:r>
                        <a:rPr lang="mr-IN" sz="1600" dirty="0">
                          <a:effectLst/>
                          <a:latin typeface="Nirmala UI" panose="020B0502040204020203" pitchFamily="34" charset="0"/>
                          <a:ea typeface="Nirmala UI" panose="020B0502040204020203" pitchFamily="34" charset="0"/>
                          <a:cs typeface="Nirmala UI" panose="020B0502040204020203" pitchFamily="34" charset="0"/>
                        </a:rPr>
                        <a:t>वस </a:t>
                      </a:r>
                      <a:r>
                        <a:rPr lang="hi-IN" sz="1600" dirty="0">
                          <a:effectLst/>
                          <a:latin typeface="Nirmala UI" panose="020B0502040204020203" pitchFamily="34" charset="0"/>
                          <a:ea typeface="Nirmala UI" panose="020B0502040204020203" pitchFamily="34" charset="0"/>
                          <a:cs typeface="Nirmala UI" panose="020B0502040204020203" pitchFamily="34" charset="0"/>
                        </a:rPr>
                        <a:t> 2  </a:t>
                      </a:r>
                      <a:endParaRPr lang="en-IN" sz="1600" dirty="0">
                        <a:effectLst/>
                        <a:latin typeface="Nirmala UI" panose="020B0502040204020203" pitchFamily="34" charset="0"/>
                        <a:ea typeface="Nirmala UI" panose="020B0502040204020203" pitchFamily="34" charset="0"/>
                        <a:cs typeface="Nirmala UI" panose="020B0502040204020203" pitchFamily="34" charset="0"/>
                      </a:endParaRPr>
                    </a:p>
                    <a:p>
                      <a:pPr>
                        <a:lnSpc>
                          <a:spcPct val="107000"/>
                        </a:lnSpc>
                        <a:spcAft>
                          <a:spcPts val="0"/>
                        </a:spcAft>
                        <a:tabLst>
                          <a:tab pos="3200400" algn="l"/>
                        </a:tabLst>
                      </a:pPr>
                      <a:endParaRPr lang="en-IN" sz="16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3200400" algn="l"/>
                        </a:tabLst>
                        <a:defRPr/>
                      </a:pPr>
                      <a:r>
                        <a:rPr lang="hi-IN" sz="1600" dirty="0">
                          <a:effectLst/>
                          <a:latin typeface="Nirmala UI" panose="020B0502040204020203" pitchFamily="34" charset="0"/>
                          <a:ea typeface="Nirmala UI" panose="020B0502040204020203" pitchFamily="34" charset="0"/>
                          <a:cs typeface="Nirmala UI" panose="020B0502040204020203" pitchFamily="34" charset="0"/>
                        </a:rPr>
                        <a:t>दि</a:t>
                      </a:r>
                      <a:r>
                        <a:rPr lang="mr-IN" sz="1600" dirty="0">
                          <a:effectLst/>
                          <a:latin typeface="Nirmala UI" panose="020B0502040204020203" pitchFamily="34" charset="0"/>
                          <a:ea typeface="Nirmala UI" panose="020B0502040204020203" pitchFamily="34" charset="0"/>
                          <a:cs typeface="Nirmala UI" panose="020B0502040204020203" pitchFamily="34" charset="0"/>
                        </a:rPr>
                        <a:t>वस </a:t>
                      </a:r>
                      <a:r>
                        <a:rPr lang="hi-IN" sz="1600" dirty="0">
                          <a:effectLst/>
                          <a:latin typeface="Nirmala UI" panose="020B0502040204020203" pitchFamily="34" charset="0"/>
                          <a:ea typeface="Nirmala UI" panose="020B0502040204020203" pitchFamily="34" charset="0"/>
                          <a:cs typeface="Nirmala UI" panose="020B0502040204020203" pitchFamily="34" charset="0"/>
                        </a:rPr>
                        <a:t> 3  </a:t>
                      </a:r>
                      <a:endParaRPr lang="en-IN" sz="1600" dirty="0">
                        <a:effectLst/>
                        <a:latin typeface="Nirmala UI" panose="020B0502040204020203" pitchFamily="34" charset="0"/>
                        <a:ea typeface="Nirmala UI" panose="020B0502040204020203" pitchFamily="34" charset="0"/>
                        <a:cs typeface="Nirmala UI" panose="020B0502040204020203" pitchFamily="34" charset="0"/>
                      </a:endParaRPr>
                    </a:p>
                    <a:p>
                      <a:pPr>
                        <a:lnSpc>
                          <a:spcPct val="107000"/>
                        </a:lnSpc>
                        <a:spcAft>
                          <a:spcPts val="0"/>
                        </a:spcAft>
                        <a:tabLst>
                          <a:tab pos="3200400" algn="l"/>
                        </a:tabLst>
                      </a:pPr>
                      <a:endParaRPr lang="en-IN" sz="16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tc>
                  <a:txBody>
                    <a:bodyPr/>
                    <a:lstStyle/>
                    <a:p>
                      <a:pPr>
                        <a:lnSpc>
                          <a:spcPct val="107000"/>
                        </a:lnSpc>
                        <a:spcAft>
                          <a:spcPts val="0"/>
                        </a:spcAft>
                        <a:tabLst>
                          <a:tab pos="3200400" algn="l"/>
                        </a:tabLst>
                      </a:pPr>
                      <a:r>
                        <a:rPr lang="mr-IN" sz="1600" dirty="0">
                          <a:effectLst/>
                          <a:latin typeface="Nirmala UI" panose="020B0502040204020203" pitchFamily="34" charset="0"/>
                          <a:ea typeface="Nirmala UI" panose="020B0502040204020203" pitchFamily="34" charset="0"/>
                          <a:cs typeface="Nirmala UI" panose="020B0502040204020203" pitchFamily="34" charset="0"/>
                        </a:rPr>
                        <a:t>लोहाने </a:t>
                      </a:r>
                      <a:r>
                        <a:rPr lang="hi-IN" sz="1600" dirty="0">
                          <a:effectLst/>
                          <a:latin typeface="Nirmala UI" panose="020B0502040204020203" pitchFamily="34" charset="0"/>
                          <a:ea typeface="Nirmala UI" panose="020B0502040204020203" pitchFamily="34" charset="0"/>
                          <a:cs typeface="Nirmala UI" panose="020B0502040204020203" pitchFamily="34" charset="0"/>
                        </a:rPr>
                        <a:t>भरपूर </a:t>
                      </a:r>
                      <a:endParaRPr lang="en-IN" sz="16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tc>
                  <a:txBody>
                    <a:bodyPr/>
                    <a:lstStyle/>
                    <a:p>
                      <a:pPr>
                        <a:lnSpc>
                          <a:spcPct val="107000"/>
                        </a:lnSpc>
                        <a:spcAft>
                          <a:spcPts val="0"/>
                        </a:spcAft>
                        <a:tabLst>
                          <a:tab pos="3200400" algn="l"/>
                        </a:tabLst>
                      </a:pPr>
                      <a:r>
                        <a:rPr lang="mr-IN" sz="1600" dirty="0">
                          <a:effectLst/>
                          <a:latin typeface="Nirmala UI" panose="020B0502040204020203" pitchFamily="34" charset="0"/>
                          <a:ea typeface="Nirmala UI" panose="020B0502040204020203" pitchFamily="34" charset="0"/>
                          <a:cs typeface="Nirmala UI" panose="020B0502040204020203" pitchFamily="34" charset="0"/>
                        </a:rPr>
                        <a:t>व्हिटामिन </a:t>
                      </a:r>
                      <a:r>
                        <a:rPr lang="hi-IN" sz="1600" dirty="0">
                          <a:effectLst/>
                          <a:latin typeface="Nirmala UI" panose="020B0502040204020203" pitchFamily="34" charset="0"/>
                          <a:ea typeface="Nirmala UI" panose="020B0502040204020203" pitchFamily="34" charset="0"/>
                          <a:cs typeface="Nirmala UI" panose="020B0502040204020203" pitchFamily="34" charset="0"/>
                        </a:rPr>
                        <a:t> C युक्त </a:t>
                      </a:r>
                      <a:endParaRPr lang="en-IN" sz="16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tc>
                  <a:txBody>
                    <a:bodyPr/>
                    <a:lstStyle/>
                    <a:p>
                      <a:pPr>
                        <a:lnSpc>
                          <a:spcPct val="107000"/>
                        </a:lnSpc>
                        <a:spcAft>
                          <a:spcPts val="0"/>
                        </a:spcAft>
                        <a:tabLst>
                          <a:tab pos="3200400" algn="l"/>
                        </a:tabLst>
                      </a:pPr>
                      <a:r>
                        <a:rPr lang="mr-IN" sz="1600" dirty="0">
                          <a:effectLst/>
                          <a:latin typeface="Nirmala UI" panose="020B0502040204020203" pitchFamily="34" charset="0"/>
                          <a:ea typeface="Nirmala UI" panose="020B0502040204020203" pitchFamily="34" charset="0"/>
                          <a:cs typeface="Nirmala UI" panose="020B0502040204020203" pitchFamily="34" charset="0"/>
                        </a:rPr>
                        <a:t>लोह </a:t>
                      </a:r>
                      <a:r>
                        <a:rPr lang="hi-IN" sz="1600" dirty="0">
                          <a:effectLst/>
                          <a:latin typeface="Nirmala UI" panose="020B0502040204020203" pitchFamily="34" charset="0"/>
                          <a:ea typeface="Nirmala UI" panose="020B0502040204020203" pitchFamily="34" charset="0"/>
                          <a:cs typeface="Nirmala UI" panose="020B0502040204020203" pitchFamily="34" charset="0"/>
                        </a:rPr>
                        <a:t> अवरोधक </a:t>
                      </a:r>
                      <a:endParaRPr lang="en-IN" sz="16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extLst>
                  <a:ext uri="{0D108BD9-81ED-4DB2-BD59-A6C34878D82A}">
                    <a16:rowId xmlns:a16="http://schemas.microsoft.com/office/drawing/2014/main" val="2119755255"/>
                  </a:ext>
                </a:extLst>
              </a:tr>
              <a:tr h="728619">
                <a:tc>
                  <a:txBody>
                    <a:bodyPr/>
                    <a:lstStyle/>
                    <a:p>
                      <a:pPr>
                        <a:lnSpc>
                          <a:spcPct val="107000"/>
                        </a:lnSpc>
                        <a:spcAft>
                          <a:spcPts val="0"/>
                        </a:spcAft>
                        <a:tabLst>
                          <a:tab pos="3200400" algn="l"/>
                        </a:tabLst>
                      </a:pPr>
                      <a:r>
                        <a:rPr lang="mr-IN" sz="1600" dirty="0">
                          <a:effectLst/>
                          <a:latin typeface="Nirmala UI" panose="020B0502040204020203" pitchFamily="34" charset="0"/>
                          <a:ea typeface="Nirmala UI" panose="020B0502040204020203" pitchFamily="34" charset="0"/>
                          <a:cs typeface="Nirmala UI" panose="020B0502040204020203" pitchFamily="34" charset="0"/>
                        </a:rPr>
                        <a:t>सकाळचा </a:t>
                      </a:r>
                      <a:r>
                        <a:rPr lang="hi-IN" sz="1600" dirty="0">
                          <a:effectLst/>
                          <a:latin typeface="Nirmala UI" panose="020B0502040204020203" pitchFamily="34" charset="0"/>
                          <a:ea typeface="Nirmala UI" panose="020B0502040204020203" pitchFamily="34" charset="0"/>
                          <a:cs typeface="Nirmala UI" panose="020B0502040204020203" pitchFamily="34" charset="0"/>
                        </a:rPr>
                        <a:t>नाश्ता </a:t>
                      </a:r>
                      <a:endParaRPr lang="en-IN" sz="16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tc>
                  <a:txBody>
                    <a:bodyPr/>
                    <a:lstStyle/>
                    <a:p>
                      <a:pPr>
                        <a:lnSpc>
                          <a:spcPct val="107000"/>
                        </a:lnSpc>
                        <a:spcAft>
                          <a:spcPts val="0"/>
                        </a:spcAft>
                        <a:tabLst>
                          <a:tab pos="3200400" algn="l"/>
                        </a:tabLst>
                      </a:pPr>
                      <a:r>
                        <a:rPr lang="en-IN" sz="1800" dirty="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dirty="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dirty="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dirty="0">
                          <a:effectLst/>
                          <a:latin typeface="Nirmala UI" panose="020B0502040204020203" pitchFamily="34" charset="0"/>
                          <a:ea typeface="Nirmala UI" panose="020B0502040204020203" pitchFamily="34" charset="0"/>
                          <a:cs typeface="Nirmala UI" panose="020B0502040204020203" pitchFamily="34" charset="0"/>
                        </a:rPr>
                        <a:t>  </a:t>
                      </a:r>
                    </a:p>
                    <a:p>
                      <a:pPr>
                        <a:lnSpc>
                          <a:spcPct val="107000"/>
                        </a:lnSpc>
                        <a:spcAft>
                          <a:spcPts val="0"/>
                        </a:spcAft>
                        <a:tabLst>
                          <a:tab pos="3200400" algn="l"/>
                        </a:tabLst>
                      </a:pPr>
                      <a:r>
                        <a:rPr lang="en-IN" sz="1800" dirty="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endParaRPr lang="en-IN" sz="18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extLst>
                  <a:ext uri="{0D108BD9-81ED-4DB2-BD59-A6C34878D82A}">
                    <a16:rowId xmlns:a16="http://schemas.microsoft.com/office/drawing/2014/main" val="3492967089"/>
                  </a:ext>
                </a:extLst>
              </a:tr>
              <a:tr h="848919">
                <a:tc>
                  <a:txBody>
                    <a:bodyPr/>
                    <a:lstStyle/>
                    <a:p>
                      <a:pPr>
                        <a:lnSpc>
                          <a:spcPct val="107000"/>
                        </a:lnSpc>
                        <a:spcAft>
                          <a:spcPts val="0"/>
                        </a:spcAft>
                        <a:tabLst>
                          <a:tab pos="3200400" algn="l"/>
                        </a:tabLst>
                      </a:pPr>
                      <a:r>
                        <a:rPr lang="mr-IN" sz="1600" dirty="0">
                          <a:effectLst/>
                          <a:latin typeface="Nirmala UI" panose="020B0502040204020203" pitchFamily="34" charset="0"/>
                          <a:ea typeface="Nirmala UI" panose="020B0502040204020203" pitchFamily="34" charset="0"/>
                          <a:cs typeface="Nirmala UI" panose="020B0502040204020203" pitchFamily="34" charset="0"/>
                        </a:rPr>
                        <a:t>दुपारचे </a:t>
                      </a:r>
                      <a:r>
                        <a:rPr lang="hi-IN" sz="1600" dirty="0">
                          <a:effectLst/>
                          <a:latin typeface="Nirmala UI" panose="020B0502040204020203" pitchFamily="34" charset="0"/>
                          <a:ea typeface="Nirmala UI" panose="020B0502040204020203" pitchFamily="34" charset="0"/>
                          <a:cs typeface="Nirmala UI" panose="020B0502040204020203" pitchFamily="34" charset="0"/>
                        </a:rPr>
                        <a:t>भोजन </a:t>
                      </a:r>
                      <a:endParaRPr lang="en-IN" sz="16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tc>
                  <a:txBody>
                    <a:bodyPr/>
                    <a:lstStyle/>
                    <a:p>
                      <a:pPr>
                        <a:lnSpc>
                          <a:spcPct val="107000"/>
                        </a:lnSpc>
                        <a:spcAft>
                          <a:spcPts val="0"/>
                        </a:spcAft>
                        <a:tabLst>
                          <a:tab pos="3200400" algn="l"/>
                        </a:tabLst>
                      </a:pPr>
                      <a:r>
                        <a:rPr lang="en-IN" sz="180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endParaRPr lang="en-IN" sz="180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extLst>
                  <a:ext uri="{0D108BD9-81ED-4DB2-BD59-A6C34878D82A}">
                    <a16:rowId xmlns:a16="http://schemas.microsoft.com/office/drawing/2014/main" val="3964695882"/>
                  </a:ext>
                </a:extLst>
              </a:tr>
              <a:tr h="1133442">
                <a:tc>
                  <a:txBody>
                    <a:bodyPr/>
                    <a:lstStyle/>
                    <a:p>
                      <a:pPr>
                        <a:lnSpc>
                          <a:spcPct val="107000"/>
                        </a:lnSpc>
                        <a:spcAft>
                          <a:spcPts val="0"/>
                        </a:spcAft>
                        <a:tabLst>
                          <a:tab pos="3200400" algn="l"/>
                        </a:tabLst>
                      </a:pPr>
                      <a:r>
                        <a:rPr lang="mr-IN" sz="1600" dirty="0">
                          <a:effectLst/>
                          <a:latin typeface="Nirmala UI" panose="020B0502040204020203" pitchFamily="34" charset="0"/>
                          <a:ea typeface="Nirmala UI" panose="020B0502040204020203" pitchFamily="34" charset="0"/>
                          <a:cs typeface="Nirmala UI" panose="020B0502040204020203" pitchFamily="34" charset="0"/>
                        </a:rPr>
                        <a:t>संध्याकाळचा नाश्ता</a:t>
                      </a:r>
                      <a:endParaRPr lang="en-IN" sz="16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tc>
                  <a:txBody>
                    <a:bodyPr/>
                    <a:lstStyle/>
                    <a:p>
                      <a:pPr>
                        <a:lnSpc>
                          <a:spcPct val="107000"/>
                        </a:lnSpc>
                        <a:spcAft>
                          <a:spcPts val="0"/>
                        </a:spcAft>
                        <a:tabLst>
                          <a:tab pos="3200400" algn="l"/>
                        </a:tabLst>
                      </a:pPr>
                      <a:r>
                        <a:rPr lang="en-IN" sz="180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dirty="0">
                          <a:effectLst/>
                          <a:latin typeface="Nirmala UI" panose="020B0502040204020203" pitchFamily="34" charset="0"/>
                          <a:ea typeface="Nirmala UI" panose="020B0502040204020203" pitchFamily="34" charset="0"/>
                          <a:cs typeface="Nirmala UI" panose="020B0502040204020203" pitchFamily="34" charset="0"/>
                        </a:rPr>
                        <a:t> </a:t>
                      </a:r>
                    </a:p>
                    <a:p>
                      <a:pPr>
                        <a:lnSpc>
                          <a:spcPct val="107000"/>
                        </a:lnSpc>
                        <a:spcAft>
                          <a:spcPts val="0"/>
                        </a:spcAft>
                        <a:tabLst>
                          <a:tab pos="3200400" algn="l"/>
                        </a:tabLst>
                      </a:pPr>
                      <a:r>
                        <a:rPr lang="en-IN" sz="1800" dirty="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endParaRPr lang="en-IN" sz="18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extLst>
                  <a:ext uri="{0D108BD9-81ED-4DB2-BD59-A6C34878D82A}">
                    <a16:rowId xmlns:a16="http://schemas.microsoft.com/office/drawing/2014/main" val="1980419005"/>
                  </a:ext>
                </a:extLst>
              </a:tr>
              <a:tr h="954300">
                <a:tc>
                  <a:txBody>
                    <a:bodyPr/>
                    <a:lstStyle/>
                    <a:p>
                      <a:pPr>
                        <a:lnSpc>
                          <a:spcPct val="107000"/>
                        </a:lnSpc>
                        <a:spcAft>
                          <a:spcPts val="0"/>
                        </a:spcAft>
                        <a:tabLst>
                          <a:tab pos="3200400" algn="l"/>
                        </a:tabLst>
                      </a:pPr>
                      <a:r>
                        <a:rPr lang="mr-IN" sz="1600" dirty="0">
                          <a:effectLst/>
                          <a:latin typeface="Nirmala UI" panose="020B0502040204020203" pitchFamily="34" charset="0"/>
                          <a:ea typeface="Nirmala UI" panose="020B0502040204020203" pitchFamily="34" charset="0"/>
                          <a:cs typeface="Nirmala UI" panose="020B0502040204020203" pitchFamily="34" charset="0"/>
                        </a:rPr>
                        <a:t>रात्रीचे जेवण </a:t>
                      </a:r>
                      <a:endParaRPr lang="en-IN" sz="16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tc>
                  <a:txBody>
                    <a:bodyPr/>
                    <a:lstStyle/>
                    <a:p>
                      <a:pPr>
                        <a:lnSpc>
                          <a:spcPct val="107000"/>
                        </a:lnSpc>
                        <a:spcAft>
                          <a:spcPts val="0"/>
                        </a:spcAft>
                        <a:tabLst>
                          <a:tab pos="3200400" algn="l"/>
                        </a:tabLst>
                      </a:pPr>
                      <a:r>
                        <a:rPr lang="en-IN" sz="1800" dirty="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dirty="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dirty="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dirty="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r>
                        <a:rPr lang="en-IN" sz="1800" dirty="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tc>
                <a:tc>
                  <a:txBody>
                    <a:bodyPr/>
                    <a:lstStyle/>
                    <a:p>
                      <a:pPr>
                        <a:lnSpc>
                          <a:spcPct val="107000"/>
                        </a:lnSpc>
                        <a:spcAft>
                          <a:spcPts val="0"/>
                        </a:spcAft>
                        <a:tabLst>
                          <a:tab pos="3200400" algn="l"/>
                        </a:tabLst>
                      </a:pPr>
                      <a:endParaRPr lang="en-IN" sz="180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tc>
                <a:extLst>
                  <a:ext uri="{0D108BD9-81ED-4DB2-BD59-A6C34878D82A}">
                    <a16:rowId xmlns:a16="http://schemas.microsoft.com/office/drawing/2014/main" val="177402774"/>
                  </a:ext>
                </a:extLst>
              </a:tr>
            </a:tbl>
          </a:graphicData>
        </a:graphic>
      </p:graphicFrame>
      <p:sp>
        <p:nvSpPr>
          <p:cNvPr id="5" name="TextBox 4"/>
          <p:cNvSpPr txBox="1"/>
          <p:nvPr/>
        </p:nvSpPr>
        <p:spPr>
          <a:xfrm>
            <a:off x="9043322" y="4189274"/>
            <a:ext cx="3031958" cy="2308324"/>
          </a:xfrm>
          <a:prstGeom prst="rect">
            <a:avLst/>
          </a:prstGeom>
          <a:noFill/>
        </p:spPr>
        <p:txBody>
          <a:bodyPr wrap="square" rtlCol="0">
            <a:spAutoFit/>
          </a:bodyPr>
          <a:lstStyle/>
          <a:p>
            <a:r>
              <a:rPr lang="mr-IN" b="1" dirty="0"/>
              <a:t>विद्यार्थ्यांनी शोधून काढायचे आहे:</a:t>
            </a:r>
            <a:r>
              <a:rPr lang="en-IN" b="1" dirty="0"/>
              <a:t>:</a:t>
            </a:r>
          </a:p>
          <a:p>
            <a:r>
              <a:rPr lang="mr-IN" dirty="0">
                <a:latin typeface="Nirmala UI" panose="020B0502040204020203" pitchFamily="34" charset="0"/>
                <a:ea typeface="Nirmala UI" panose="020B0502040204020203" pitchFamily="34" charset="0"/>
                <a:cs typeface="Nirmala UI" panose="020B0502040204020203" pitchFamily="34" charset="0"/>
              </a:rPr>
              <a:t>तुम्ही लोहाने समृद्ध आहार घेतला का? </a:t>
            </a:r>
          </a:p>
          <a:p>
            <a:r>
              <a:rPr lang="mr-IN" dirty="0">
                <a:latin typeface="Nirmala UI" panose="020B0502040204020203" pitchFamily="34" charset="0"/>
                <a:ea typeface="Nirmala UI" panose="020B0502040204020203" pitchFamily="34" charset="0"/>
                <a:cs typeface="Nirmala UI" panose="020B0502040204020203" pitchFamily="34" charset="0"/>
              </a:rPr>
              <a:t>लोहाचे अवशोषण करणारे पदार्थ खाल्ले का?</a:t>
            </a:r>
          </a:p>
          <a:p>
            <a:r>
              <a:rPr lang="mr-IN" dirty="0">
                <a:latin typeface="Nirmala UI" panose="020B0502040204020203" pitchFamily="34" charset="0"/>
                <a:ea typeface="Nirmala UI" panose="020B0502040204020203" pitchFamily="34" charset="0"/>
                <a:cs typeface="Nirmala UI" panose="020B0502040204020203" pitchFamily="34" charset="0"/>
              </a:rPr>
              <a:t>लोहाचे </a:t>
            </a:r>
            <a:r>
              <a:rPr lang="hi-IN" dirty="0">
                <a:latin typeface="Nirmala UI" panose="020B0502040204020203" pitchFamily="34" charset="0"/>
                <a:ea typeface="Nirmala UI" panose="020B0502040204020203" pitchFamily="34" charset="0"/>
                <a:cs typeface="Nirmala UI" panose="020B0502040204020203" pitchFamily="34" charset="0"/>
              </a:rPr>
              <a:t>अवरोधक </a:t>
            </a:r>
            <a:r>
              <a:rPr lang="mr-IN" dirty="0">
                <a:latin typeface="Nirmala UI" panose="020B0502040204020203" pitchFamily="34" charset="0"/>
                <a:ea typeface="Nirmala UI" panose="020B0502040204020203" pitchFamily="34" charset="0"/>
                <a:cs typeface="Nirmala UI" panose="020B0502040204020203" pitchFamily="34" charset="0"/>
              </a:rPr>
              <a:t>आहारात होते का?</a:t>
            </a:r>
            <a:r>
              <a:rPr lang="hi-IN" dirty="0">
                <a:latin typeface="Nirmala UI" panose="020B0502040204020203" pitchFamily="34" charset="0"/>
                <a:ea typeface="Nirmala UI" panose="020B0502040204020203" pitchFamily="34" charset="0"/>
                <a:cs typeface="Nirmala UI" panose="020B0502040204020203" pitchFamily="34" charset="0"/>
              </a:rPr>
              <a:t>  </a:t>
            </a:r>
          </a:p>
        </p:txBody>
      </p:sp>
      <p:sp>
        <p:nvSpPr>
          <p:cNvPr id="6" name="Frame 5">
            <a:extLst>
              <a:ext uri="{FF2B5EF4-FFF2-40B4-BE49-F238E27FC236}">
                <a16:creationId xmlns:a16="http://schemas.microsoft.com/office/drawing/2014/main" id="{6FBA31B0-9109-F0DB-8555-D34573D29418}"/>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1">
            <a:extLst>
              <a:ext uri="{FF2B5EF4-FFF2-40B4-BE49-F238E27FC236}">
                <a16:creationId xmlns:a16="http://schemas.microsoft.com/office/drawing/2014/main" id="{108CE11B-A381-8956-24BF-DF371CF92061}"/>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32</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35839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Balanced diet - Stock Image - H110/4298 - Science Photo Library">
            <a:extLst>
              <a:ext uri="{FF2B5EF4-FFF2-40B4-BE49-F238E27FC236}">
                <a16:creationId xmlns:a16="http://schemas.microsoft.com/office/drawing/2014/main" id="{8C1C3809-3E66-04D5-C5C5-1F051C074B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6" t="9091" r="9308" b="2"/>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4106">
            <a:extLst>
              <a:ext uri="{FF2B5EF4-FFF2-40B4-BE49-F238E27FC236}">
                <a16:creationId xmlns:a16="http://schemas.microsoft.com/office/drawing/2014/main"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B397A8-2A1F-B9E4-4AC0-D7AE3FB2429C}"/>
              </a:ext>
            </a:extLst>
          </p:cNvPr>
          <p:cNvSpPr>
            <a:spLocks noGrp="1"/>
          </p:cNvSpPr>
          <p:nvPr>
            <p:ph type="title"/>
          </p:nvPr>
        </p:nvSpPr>
        <p:spPr>
          <a:xfrm>
            <a:off x="424815" y="994664"/>
            <a:ext cx="3438144" cy="1124712"/>
          </a:xfrm>
        </p:spPr>
        <p:txBody>
          <a:bodyPr anchor="b">
            <a:normAutofit/>
          </a:bodyPr>
          <a:lstStyle/>
          <a:p>
            <a:r>
              <a:rPr lang="mr-IN" sz="4000" dirty="0">
                <a:solidFill>
                  <a:schemeClr val="bg1"/>
                </a:solidFill>
                <a:latin typeface="Nirmala UI" panose="020B0502040204020203" pitchFamily="34" charset="0"/>
                <a:ea typeface="Nirmala UI" panose="020B0502040204020203" pitchFamily="34" charset="0"/>
                <a:cs typeface="Nirmala UI" panose="020B0502040204020203" pitchFamily="34" charset="0"/>
              </a:rPr>
              <a:t>जीवनाचे जाळे </a:t>
            </a:r>
            <a:endParaRPr lang="en-US" sz="4000"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109" name="Rectangle 4108">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11" name="Rectangle 4110">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D54AABE-880E-3EC4-561D-3C1C5E9A74E1}"/>
              </a:ext>
            </a:extLst>
          </p:cNvPr>
          <p:cNvSpPr>
            <a:spLocks noGrp="1"/>
          </p:cNvSpPr>
          <p:nvPr>
            <p:ph idx="1"/>
          </p:nvPr>
        </p:nvSpPr>
        <p:spPr>
          <a:xfrm>
            <a:off x="371093" y="2530601"/>
            <a:ext cx="4986719" cy="3882771"/>
          </a:xfrm>
        </p:spPr>
        <p:txBody>
          <a:bodyPr anchor="t">
            <a:normAutofit/>
          </a:bodyPr>
          <a:lstStyle/>
          <a:p>
            <a:pPr>
              <a:lnSpc>
                <a:spcPct val="100000"/>
              </a:lnSpc>
            </a:pPr>
            <a:r>
              <a:rPr lang="mr-IN" dirty="0">
                <a:solidFill>
                  <a:schemeClr val="bg1"/>
                </a:solidFill>
                <a:latin typeface="Nirmala UI" panose="020B0502040204020203" pitchFamily="34" charset="0"/>
                <a:ea typeface="Nirmala UI" panose="020B0502040204020203" pitchFamily="34" charset="0"/>
                <a:cs typeface="Nirmala UI" panose="020B0502040204020203" pitchFamily="34" charset="0"/>
              </a:rPr>
              <a:t>एक गोल करून उभे रहा </a:t>
            </a:r>
          </a:p>
          <a:p>
            <a:pPr>
              <a:lnSpc>
                <a:spcPct val="100000"/>
              </a:lnSpc>
            </a:pPr>
            <a:r>
              <a:rPr lang="mr-IN" dirty="0">
                <a:solidFill>
                  <a:schemeClr val="bg1"/>
                </a:solidFill>
                <a:latin typeface="Nirmala UI" panose="020B0502040204020203" pitchFamily="34" charset="0"/>
                <a:ea typeface="Nirmala UI" panose="020B0502040204020203" pitchFamily="34" charset="0"/>
                <a:cs typeface="Nirmala UI" panose="020B0502040204020203" pitchFamily="34" charset="0"/>
              </a:rPr>
              <a:t>मी तुम्हाला एक कार्ड देणार आहे ते  आपल्या ड्रेस वर लावून उभे रहा, जेणेकरून ते सगळ्यांना दिसेल   </a:t>
            </a:r>
          </a:p>
          <a:p>
            <a:pPr>
              <a:lnSpc>
                <a:spcPct val="100000"/>
              </a:lnSpc>
            </a:pPr>
            <a:r>
              <a:rPr lang="mr-IN" dirty="0">
                <a:solidFill>
                  <a:schemeClr val="bg1"/>
                </a:solidFill>
                <a:latin typeface="Nirmala UI" panose="020B0502040204020203" pitchFamily="34" charset="0"/>
                <a:ea typeface="Nirmala UI" panose="020B0502040204020203" pitchFamily="34" charset="0"/>
                <a:cs typeface="Nirmala UI" panose="020B0502040204020203" pitchFamily="34" charset="0"/>
              </a:rPr>
              <a:t>आता माझ्या सूचना ऐका आणि जर जर काही कळले नाही तर मला विचारा  </a:t>
            </a:r>
          </a:p>
          <a:p>
            <a:pPr>
              <a:lnSpc>
                <a:spcPct val="100000"/>
              </a:lnSpc>
            </a:pPr>
            <a:endParaRPr lang="mr-IN"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Frame 4">
            <a:extLst>
              <a:ext uri="{FF2B5EF4-FFF2-40B4-BE49-F238E27FC236}">
                <a16:creationId xmlns:a16="http://schemas.microsoft.com/office/drawing/2014/main" id="{31064865-C904-394C-E452-7E48772F1790}"/>
              </a:ext>
            </a:extLst>
          </p:cNvPr>
          <p:cNvSpPr/>
          <p:nvPr/>
        </p:nvSpPr>
        <p:spPr>
          <a:xfrm>
            <a:off x="0" y="0"/>
            <a:ext cx="12344400" cy="70104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1">
            <a:extLst>
              <a:ext uri="{FF2B5EF4-FFF2-40B4-BE49-F238E27FC236}">
                <a16:creationId xmlns:a16="http://schemas.microsoft.com/office/drawing/2014/main" id="{D6F3E694-9759-DD0A-D3E3-F7BDCCF3A2C2}"/>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33</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73859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6A04-058A-D04B-181C-05C12CF6BF52}"/>
              </a:ext>
            </a:extLst>
          </p:cNvPr>
          <p:cNvSpPr>
            <a:spLocks noGrp="1"/>
          </p:cNvSpPr>
          <p:nvPr>
            <p:ph type="title"/>
          </p:nvPr>
        </p:nvSpPr>
        <p:spPr/>
        <p:txBody>
          <a:bodyPr>
            <a:normAutofit/>
          </a:bodyPr>
          <a:lstStyle/>
          <a:p>
            <a:r>
              <a:rPr lang="en-US" sz="3600" dirty="0" err="1">
                <a:highlight>
                  <a:srgbClr val="FFFF00"/>
                </a:highlight>
              </a:rPr>
              <a:t>जीव</a:t>
            </a:r>
            <a:r>
              <a:rPr lang="mr-IN" sz="3600" dirty="0">
                <a:highlight>
                  <a:srgbClr val="FFFF00"/>
                </a:highlight>
              </a:rPr>
              <a:t>नाच्या जाळ्यातून आपण काय शिकलो</a:t>
            </a:r>
            <a:endParaRPr lang="en-US" sz="3600" dirty="0">
              <a:highlight>
                <a:srgbClr val="FFFF00"/>
              </a:highlight>
            </a:endParaRPr>
          </a:p>
        </p:txBody>
      </p:sp>
      <p:sp>
        <p:nvSpPr>
          <p:cNvPr id="3" name="Content Placeholder 2">
            <a:extLst>
              <a:ext uri="{FF2B5EF4-FFF2-40B4-BE49-F238E27FC236}">
                <a16:creationId xmlns:a16="http://schemas.microsoft.com/office/drawing/2014/main" id="{DC899A24-522D-97D6-D5D6-5A1DB60A4C18}"/>
              </a:ext>
            </a:extLst>
          </p:cNvPr>
          <p:cNvSpPr>
            <a:spLocks noGrp="1"/>
          </p:cNvSpPr>
          <p:nvPr>
            <p:ph idx="1"/>
          </p:nvPr>
        </p:nvSpPr>
        <p:spPr>
          <a:xfrm>
            <a:off x="838200" y="1517014"/>
            <a:ext cx="10515600" cy="4523567"/>
          </a:xfrm>
        </p:spPr>
        <p:txBody>
          <a:bodyPr>
            <a:normAutofit fontScale="92500" lnSpcReduction="20000"/>
          </a:bodyPr>
          <a:lstStyle/>
          <a:p>
            <a:pPr>
              <a:lnSpc>
                <a:spcPct val="150000"/>
              </a:lnSpc>
            </a:pPr>
            <a:r>
              <a:rPr lang="hi-IN" dirty="0"/>
              <a:t>जेव्हा </a:t>
            </a:r>
            <a:r>
              <a:rPr lang="mr-IN" dirty="0"/>
              <a:t>आपल्याला </a:t>
            </a:r>
            <a:r>
              <a:rPr lang="hi-IN" dirty="0"/>
              <a:t>चांगले पोषण मिळते, </a:t>
            </a:r>
            <a:r>
              <a:rPr lang="mr-IN" dirty="0"/>
              <a:t>आपण लोह </a:t>
            </a:r>
            <a:r>
              <a:rPr lang="hi-IN" dirty="0"/>
              <a:t>वाढवणारा आहार </a:t>
            </a:r>
            <a:r>
              <a:rPr lang="mr-IN" dirty="0"/>
              <a:t>खातो</a:t>
            </a:r>
            <a:r>
              <a:rPr lang="hi-IN" dirty="0"/>
              <a:t>, </a:t>
            </a:r>
            <a:r>
              <a:rPr lang="mr-IN" dirty="0"/>
              <a:t>व्यक्तिगत </a:t>
            </a:r>
            <a:r>
              <a:rPr lang="hi-IN" dirty="0"/>
              <a:t>स्वच्छता </a:t>
            </a:r>
            <a:r>
              <a:rPr lang="mr-IN" dirty="0"/>
              <a:t>राखतो </a:t>
            </a:r>
            <a:r>
              <a:rPr lang="hi-IN" dirty="0"/>
              <a:t>आणि साफ-सफाई </a:t>
            </a:r>
            <a:r>
              <a:rPr lang="mr-IN" dirty="0"/>
              <a:t>ठेवतो, तेव्हा आपले शरीर सुदृढ होते आणि संक्रमणाशी लढण्यास सक्षम होते. </a:t>
            </a:r>
          </a:p>
          <a:p>
            <a:pPr>
              <a:lnSpc>
                <a:spcPct val="150000"/>
              </a:lnSpc>
            </a:pPr>
            <a:r>
              <a:rPr lang="mr-IN" dirty="0"/>
              <a:t>जेव्हा आपण जाळे दाबतो ते आपल्या आयुष्यात येणाऱ्या आजारांचे प्रातिनिधिक रूप आहे. सोडल्यास जाळे पुन्हा आपल्या जागेवर येते, जे शरीराची आजारांशी लढण्याची क्षमता दर्शवते. </a:t>
            </a:r>
            <a:endParaRPr lang="hi-IN" dirty="0">
              <a:latin typeface="Nirmala UI" panose="020B0502040204020203" pitchFamily="34" charset="0"/>
              <a:ea typeface="Nirmala UI" panose="020B0502040204020203" pitchFamily="34" charset="0"/>
              <a:cs typeface="Nirmala UI" panose="020B0502040204020203" pitchFamily="34" charset="0"/>
            </a:endParaRPr>
          </a:p>
          <a:p>
            <a:pPr>
              <a:lnSpc>
                <a:spcPct val="150000"/>
              </a:lnSpc>
            </a:pPr>
            <a:r>
              <a:rPr lang="mr-IN" dirty="0">
                <a:latin typeface="Nirmala UI" panose="020B0502040204020203" pitchFamily="34" charset="0"/>
                <a:ea typeface="Nirmala UI" panose="020B0502040204020203" pitchFamily="34" charset="0"/>
                <a:cs typeface="Nirmala UI" panose="020B0502040204020203" pitchFamily="34" charset="0"/>
              </a:rPr>
              <a:t>तसेच महत्वाची तत्वे शरीराला मिळाली नाही तर ते कमजोर होते आणि त्याची आजारांशी लढण्याची क्षमता कमी होते. </a:t>
            </a:r>
          </a:p>
          <a:p>
            <a:pPr>
              <a:lnSpc>
                <a:spcPct val="150000"/>
              </a:lnSpc>
            </a:pPr>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Frame 3">
            <a:extLst>
              <a:ext uri="{FF2B5EF4-FFF2-40B4-BE49-F238E27FC236}">
                <a16:creationId xmlns:a16="http://schemas.microsoft.com/office/drawing/2014/main" id="{2C01E318-B2A1-FC7C-1FB6-26CF611E0FD7}"/>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1">
            <a:extLst>
              <a:ext uri="{FF2B5EF4-FFF2-40B4-BE49-F238E27FC236}">
                <a16:creationId xmlns:a16="http://schemas.microsoft.com/office/drawing/2014/main" id="{FAFB45D7-25C0-AB95-9D46-FAED9FFB5E83}"/>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34</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86062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968" y="809478"/>
            <a:ext cx="8775032" cy="5804025"/>
          </a:xfrm>
          <a:prstGeom prst="rect">
            <a:avLst/>
          </a:prstGeom>
        </p:spPr>
        <p:txBody>
          <a:bodyPr wrap="square">
            <a:spAutoFit/>
          </a:bodyPr>
          <a:lstStyle/>
          <a:p>
            <a:pPr>
              <a:lnSpc>
                <a:spcPct val="107000"/>
              </a:lnSpc>
              <a:spcAft>
                <a:spcPts val="800"/>
              </a:spcAft>
            </a:pPr>
            <a:r>
              <a:rPr lang="hi-IN" b="1" dirty="0">
                <a:highlight>
                  <a:srgbClr val="FFFF00"/>
                </a:highlight>
                <a:latin typeface="Nirmala UI" panose="020B0502040204020203" pitchFamily="34" charset="0"/>
                <a:ea typeface="Nirmala UI" panose="020B0502040204020203" pitchFamily="34" charset="0"/>
                <a:cs typeface="Nirmala UI" panose="020B0502040204020203" pitchFamily="34" charset="0"/>
              </a:rPr>
              <a:t>अॅनिमिया</a:t>
            </a:r>
            <a:r>
              <a:rPr lang="mr-IN" b="1" dirty="0">
                <a:highlight>
                  <a:srgbClr val="FFFF00"/>
                </a:highlight>
                <a:latin typeface="Nirmala UI" panose="020B0502040204020203" pitchFamily="34" charset="0"/>
                <a:ea typeface="Nirmala UI" panose="020B0502040204020203" pitchFamily="34" charset="0"/>
                <a:cs typeface="Nirmala UI" panose="020B0502040204020203" pitchFamily="34" charset="0"/>
              </a:rPr>
              <a:t> विषयी संवादातील - मुख्य संदेश</a:t>
            </a:r>
            <a:endParaRPr lang="en-IN" dirty="0">
              <a:highlight>
                <a:srgbClr val="FFFF00"/>
              </a:highlight>
              <a:latin typeface="Nirmala UI" panose="020B0502040204020203" pitchFamily="34" charset="0"/>
              <a:ea typeface="Nirmala UI" panose="020B0502040204020203" pitchFamily="34" charset="0"/>
              <a:cs typeface="Nirmala UI" panose="020B0502040204020203" pitchFamily="34" charset="0"/>
            </a:endParaRPr>
          </a:p>
          <a:p>
            <a:pPr marL="342900" lvl="0" indent="-342900">
              <a:lnSpc>
                <a:spcPct val="107000"/>
              </a:lnSpc>
              <a:spcAft>
                <a:spcPts val="0"/>
              </a:spcAft>
              <a:buFont typeface="Symbol" panose="05050102010706020507" pitchFamily="18" charset="2"/>
              <a:buChar char=""/>
              <a:tabLst>
                <a:tab pos="723900" algn="l"/>
              </a:tabLst>
            </a:pPr>
            <a:r>
              <a:rPr lang="mr-IN" dirty="0">
                <a:latin typeface="Nirmala UI" panose="020B0502040204020203" pitchFamily="34" charset="0"/>
                <a:ea typeface="Nirmala UI" panose="020B0502040204020203" pitchFamily="34" charset="0"/>
                <a:cs typeface="Nirmala UI" panose="020B0502040204020203" pitchFamily="34" charset="0"/>
              </a:rPr>
              <a:t>लोह आपल्या विकासासाठी खूप महत्वाचे आहे.- ते आपल्याला शारीरिक आणि मानसिक दृष्ट्या मजबूत बनवते. ते आपल्याला चाणाक्ष आणि सुदृढ करते. शाळेचा अभ्यास चांगला करण्यासाठी </a:t>
            </a:r>
            <a:r>
              <a:rPr lang="hi-IN" dirty="0">
                <a:latin typeface="Nirmala UI" panose="020B0502040204020203" pitchFamily="34" charset="0"/>
                <a:ea typeface="Nirmala UI" panose="020B0502040204020203" pitchFamily="34" charset="0"/>
                <a:cs typeface="Nirmala UI" panose="020B0502040204020203" pitchFamily="34" charset="0"/>
              </a:rPr>
              <a:t>मद</a:t>
            </a:r>
            <a:r>
              <a:rPr lang="mr-IN" dirty="0">
                <a:latin typeface="Nirmala UI" panose="020B0502040204020203" pitchFamily="34" charset="0"/>
                <a:ea typeface="Nirmala UI" panose="020B0502040204020203" pitchFamily="34" charset="0"/>
                <a:cs typeface="Nirmala UI" panose="020B0502040204020203" pitchFamily="34" charset="0"/>
              </a:rPr>
              <a:t>त करते. </a:t>
            </a:r>
          </a:p>
          <a:p>
            <a:pPr marL="342900" lvl="0" indent="-342900">
              <a:lnSpc>
                <a:spcPct val="107000"/>
              </a:lnSpc>
              <a:spcAft>
                <a:spcPts val="0"/>
              </a:spcAft>
              <a:buFont typeface="Symbol" panose="05050102010706020507" pitchFamily="18" charset="2"/>
              <a:buChar char=""/>
              <a:tabLst>
                <a:tab pos="723900" algn="l"/>
              </a:tabLst>
            </a:pPr>
            <a:r>
              <a:rPr lang="mr-IN" dirty="0">
                <a:latin typeface="Nirmala UI" panose="020B0502040204020203" pitchFamily="34" charset="0"/>
                <a:ea typeface="Nirmala UI" panose="020B0502040204020203" pitchFamily="34" charset="0"/>
                <a:cs typeface="Nirmala UI" panose="020B0502040204020203" pitchFamily="34" charset="0"/>
              </a:rPr>
              <a:t>आपल्याला घरी बनवेल संतुलित आहार घ्यायला हवा. </a:t>
            </a:r>
            <a:endParaRPr lang="hi-IN"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nSpc>
                <a:spcPct val="107000"/>
              </a:lnSpc>
              <a:spcAft>
                <a:spcPts val="0"/>
              </a:spcAft>
              <a:buFont typeface="Symbol" panose="05050102010706020507" pitchFamily="18" charset="2"/>
              <a:buChar char=""/>
              <a:tabLst>
                <a:tab pos="723900" algn="l"/>
              </a:tabLst>
            </a:pPr>
            <a:r>
              <a:rPr lang="mr-IN" dirty="0">
                <a:latin typeface="Nirmala UI" panose="020B0502040204020203" pitchFamily="34" charset="0"/>
                <a:ea typeface="Nirmala UI" panose="020B0502040204020203" pitchFamily="34" charset="0"/>
                <a:cs typeface="Nirmala UI" panose="020B0502040204020203" pitchFamily="34" charset="0"/>
              </a:rPr>
              <a:t>आपल्याला हिरव्या पालेभाज्या, बिट, मोड आलेली धान्ये, खजूर, गूळ, अंडी, मांस, मासे, शेंगदाणे या सारखे लोह असलेले पदार्थ आपल्या आहारात घ्यायला हवे. </a:t>
            </a:r>
            <a:endParaRPr lang="hi-IN"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nSpc>
                <a:spcPct val="107000"/>
              </a:lnSpc>
              <a:spcAft>
                <a:spcPts val="0"/>
              </a:spcAft>
              <a:buFont typeface="Symbol" panose="05050102010706020507" pitchFamily="18" charset="2"/>
              <a:buChar char=""/>
              <a:tabLst>
                <a:tab pos="723900" algn="l"/>
              </a:tabLst>
            </a:pPr>
            <a:r>
              <a:rPr lang="mr-IN" dirty="0">
                <a:latin typeface="Nirmala UI" panose="020B0502040204020203" pitchFamily="34" charset="0"/>
                <a:ea typeface="Nirmala UI" panose="020B0502040204020203" pitchFamily="34" charset="0"/>
                <a:cs typeface="Nirmala UI" panose="020B0502040204020203" pitchFamily="34" charset="0"/>
              </a:rPr>
              <a:t>भोजना सोबत चहा, कॉफी, </a:t>
            </a:r>
            <a:r>
              <a:rPr lang="hi-IN" dirty="0">
                <a:latin typeface="Nirmala UI" panose="020B0502040204020203" pitchFamily="34" charset="0"/>
                <a:ea typeface="Nirmala UI" panose="020B0502040204020203" pitchFamily="34" charset="0"/>
                <a:cs typeface="Nirmala UI" panose="020B0502040204020203" pitchFamily="34" charset="0"/>
              </a:rPr>
              <a:t>कोक </a:t>
            </a:r>
            <a:r>
              <a:rPr lang="mr-IN" dirty="0">
                <a:latin typeface="Nirmala UI" panose="020B0502040204020203" pitchFamily="34" charset="0"/>
                <a:ea typeface="Nirmala UI" panose="020B0502040204020203" pitchFamily="34" charset="0"/>
                <a:cs typeface="Nirmala UI" panose="020B0502040204020203" pitchFamily="34" charset="0"/>
              </a:rPr>
              <a:t>घेतल्याने लोहाचे </a:t>
            </a:r>
            <a:r>
              <a:rPr lang="hi-IN" dirty="0">
                <a:latin typeface="Nirmala UI" panose="020B0502040204020203" pitchFamily="34" charset="0"/>
                <a:ea typeface="Nirmala UI" panose="020B0502040204020203" pitchFamily="34" charset="0"/>
                <a:cs typeface="Nirmala UI" panose="020B0502040204020203" pitchFamily="34" charset="0"/>
              </a:rPr>
              <a:t>अवशोषण</a:t>
            </a:r>
            <a:r>
              <a:rPr lang="mr-IN" dirty="0">
                <a:latin typeface="Nirmala UI" panose="020B0502040204020203" pitchFamily="34" charset="0"/>
                <a:ea typeface="Nirmala UI" panose="020B0502040204020203" pitchFamily="34" charset="0"/>
                <a:cs typeface="Nirmala UI" panose="020B0502040204020203" pitchFamily="34" charset="0"/>
              </a:rPr>
              <a:t> कमी होते. जेवणानंतर एक तासाने  आपण हे पदार्थ घेऊ शकतो. </a:t>
            </a:r>
            <a:endParaRPr lang="hi-IN"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nSpc>
                <a:spcPct val="107000"/>
              </a:lnSpc>
              <a:spcAft>
                <a:spcPts val="0"/>
              </a:spcAft>
              <a:buFont typeface="Symbol" panose="05050102010706020507" pitchFamily="18" charset="2"/>
              <a:buChar char=""/>
              <a:tabLst>
                <a:tab pos="723900" algn="l"/>
              </a:tabLst>
            </a:pPr>
            <a:r>
              <a:rPr lang="mr-IN" dirty="0">
                <a:latin typeface="Nirmala UI" panose="020B0502040204020203" pitchFamily="34" charset="0"/>
                <a:ea typeface="Nirmala UI" panose="020B0502040204020203" pitchFamily="34" charset="0"/>
                <a:cs typeface="Nirmala UI" panose="020B0502040204020203" pitchFamily="34" charset="0"/>
              </a:rPr>
              <a:t>भोजनात व्हिटामिन सी असलेली फळे जसे मोसंबी, संत्री, लिंबू, आवळे, टमाटे खायला हवे त्याने शरीरात लोहाचे शोषण होण्याचे प्रमाण वाढते. </a:t>
            </a:r>
            <a:endParaRPr lang="hi-IN"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nSpc>
                <a:spcPct val="107000"/>
              </a:lnSpc>
              <a:spcAft>
                <a:spcPts val="0"/>
              </a:spcAft>
              <a:buFont typeface="Symbol" panose="05050102010706020507" pitchFamily="18" charset="2"/>
              <a:buChar char=""/>
              <a:tabLst>
                <a:tab pos="723900" algn="l"/>
              </a:tabLst>
            </a:pPr>
            <a:r>
              <a:rPr lang="en-IN" dirty="0">
                <a:latin typeface="Nirmala UI" panose="020B0502040204020203" pitchFamily="34" charset="0"/>
                <a:ea typeface="Nirmala UI" panose="020B0502040204020203" pitchFamily="34" charset="0"/>
                <a:cs typeface="Nirmala UI" panose="020B0502040204020203" pitchFamily="34" charset="0"/>
              </a:rPr>
              <a:t>IFA </a:t>
            </a:r>
            <a:r>
              <a:rPr lang="mr-IN" dirty="0">
                <a:latin typeface="Nirmala UI" panose="020B0502040204020203" pitchFamily="34" charset="0"/>
                <a:ea typeface="Nirmala UI" panose="020B0502040204020203" pitchFamily="34" charset="0"/>
                <a:cs typeface="Nirmala UI" panose="020B0502040204020203" pitchFamily="34" charset="0"/>
              </a:rPr>
              <a:t>गोळ्या आपल्या शरीरातील लोहाचे प्रमाण योग्य राखण्यास मदत करतात, त्यांनी शरीराला नुकसान होत नाही. शाळेत दिली जाणारी निळी </a:t>
            </a:r>
            <a:r>
              <a:rPr lang="en-IN" dirty="0">
                <a:latin typeface="Nirmala UI" panose="020B0502040204020203" pitchFamily="34" charset="0"/>
                <a:ea typeface="Nirmala UI" panose="020B0502040204020203" pitchFamily="34" charset="0"/>
                <a:cs typeface="Nirmala UI" panose="020B0502040204020203" pitchFamily="34" charset="0"/>
              </a:rPr>
              <a:t>IFA </a:t>
            </a:r>
            <a:r>
              <a:rPr lang="mr-IN" dirty="0">
                <a:latin typeface="Nirmala UI" panose="020B0502040204020203" pitchFamily="34" charset="0"/>
                <a:ea typeface="Nirmala UI" panose="020B0502040204020203" pitchFamily="34" charset="0"/>
                <a:cs typeface="Nirmala UI" panose="020B0502040204020203" pitchFamily="34" charset="0"/>
              </a:rPr>
              <a:t>गोळी नियमित घ्या .</a:t>
            </a:r>
            <a:endParaRPr lang="hi-IN"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nSpc>
                <a:spcPct val="107000"/>
              </a:lnSpc>
              <a:spcAft>
                <a:spcPts val="0"/>
              </a:spcAft>
              <a:buFont typeface="Symbol" panose="05050102010706020507" pitchFamily="18" charset="2"/>
              <a:buChar char=""/>
              <a:tabLst>
                <a:tab pos="723900" algn="l"/>
              </a:tabLst>
            </a:pPr>
            <a:r>
              <a:rPr lang="mr-IN" dirty="0">
                <a:latin typeface="Nirmala UI" panose="020B0502040204020203" pitchFamily="34" charset="0"/>
                <a:ea typeface="Nirmala UI" panose="020B0502040204020203" pitchFamily="34" charset="0"/>
                <a:cs typeface="Nirmala UI" panose="020B0502040204020203" pitchFamily="34" charset="0"/>
              </a:rPr>
              <a:t>पोटातील जन्तांपासून मुक्ती साठी आणि </a:t>
            </a:r>
            <a:r>
              <a:rPr lang="hi-IN" dirty="0">
                <a:latin typeface="Nirmala UI" panose="020B0502040204020203" pitchFamily="34" charset="0"/>
                <a:ea typeface="Nirmala UI" panose="020B0502040204020203" pitchFamily="34" charset="0"/>
                <a:cs typeface="Nirmala UI" panose="020B0502040204020203" pitchFamily="34" charset="0"/>
              </a:rPr>
              <a:t>अॅनिमिया</a:t>
            </a:r>
            <a:r>
              <a:rPr lang="mr-IN" dirty="0">
                <a:latin typeface="Nirmala UI" panose="020B0502040204020203" pitchFamily="34" charset="0"/>
                <a:ea typeface="Nirmala UI" panose="020B0502040204020203" pitchFamily="34" charset="0"/>
                <a:cs typeface="Nirmala UI" panose="020B0502040204020203" pitchFamily="34" charset="0"/>
              </a:rPr>
              <a:t> पासून बचाव करिता जंत नाशक गोळी घेणे आवश्यक आहे. सहा महिन्यातून एकदा जंत नाशक गोळी घ्या. </a:t>
            </a:r>
            <a:r>
              <a:rPr lang="hi-IN" dirty="0">
                <a:latin typeface="Nirmala UI" panose="020B0502040204020203" pitchFamily="34" charset="0"/>
                <a:ea typeface="Nirmala UI" panose="020B0502040204020203" pitchFamily="34" charset="0"/>
                <a:cs typeface="Nirmala UI" panose="020B0502040204020203" pitchFamily="34" charset="0"/>
              </a:rPr>
              <a:t>लें।</a:t>
            </a:r>
          </a:p>
          <a:p>
            <a:pPr marL="342900" lvl="0" indent="-342900">
              <a:lnSpc>
                <a:spcPct val="107000"/>
              </a:lnSpc>
              <a:spcAft>
                <a:spcPts val="0"/>
              </a:spcAft>
              <a:buFont typeface="Symbol" panose="05050102010706020507" pitchFamily="18" charset="2"/>
              <a:buChar char=""/>
              <a:tabLst>
                <a:tab pos="723900" algn="l"/>
              </a:tabLst>
            </a:pPr>
            <a:r>
              <a:rPr lang="mr-IN" dirty="0">
                <a:latin typeface="Nirmala UI" panose="020B0502040204020203" pitchFamily="34" charset="0"/>
                <a:ea typeface="Nirmala UI" panose="020B0502040204020203" pitchFamily="34" charset="0"/>
                <a:cs typeface="Nirmala UI" panose="020B0502040204020203" pitchFamily="34" charset="0"/>
              </a:rPr>
              <a:t>मासिक पाळीच्या काळात मुलींनी चांगेल आणि पौष्टिक भोजन करायला हवे. </a:t>
            </a:r>
            <a:endParaRPr lang="hi-IN"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nSpc>
                <a:spcPct val="107000"/>
              </a:lnSpc>
              <a:spcAft>
                <a:spcPts val="0"/>
              </a:spcAft>
              <a:buFont typeface="Symbol" panose="05050102010706020507" pitchFamily="18" charset="2"/>
              <a:buChar char=""/>
              <a:tabLst>
                <a:tab pos="723900" algn="l"/>
              </a:tabLst>
            </a:pPr>
            <a:r>
              <a:rPr lang="mr-IN" dirty="0">
                <a:latin typeface="Nirmala UI" panose="020B0502040204020203" pitchFamily="34" charset="0"/>
                <a:ea typeface="Nirmala UI" panose="020B0502040204020203" pitchFamily="34" charset="0"/>
                <a:cs typeface="Nirmala UI" panose="020B0502040204020203" pitchFamily="34" charset="0"/>
              </a:rPr>
              <a:t>आपल्याला व्यक्तिगत आणि आपल्या परिसराच्या स्वच्छतेला महत्व द्यायला पाहिजे.  व्यक्तिगत स्वच्छते मध्ये, खाण्याच्या आधी आणि शौचाला जाऊन आल्यावर हात पाणी आणि साबणाने जरूर धुवावे</a:t>
            </a:r>
            <a:r>
              <a:rPr lang="mr-IN">
                <a:latin typeface="Nirmala UI" panose="020B0502040204020203" pitchFamily="34" charset="0"/>
                <a:ea typeface="Nirmala UI" panose="020B0502040204020203" pitchFamily="34" charset="0"/>
                <a:cs typeface="Nirmala UI" panose="020B0502040204020203" pitchFamily="34" charset="0"/>
              </a:rPr>
              <a:t>. </a:t>
            </a:r>
            <a:endParaRPr lang="hi-IN"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3" name="Solid body GIF.m4v" descr="A cartoon of a child and a child holding books&#10;&#10;Description automatically generated">
            <a:hlinkClick r:id="" action="ppaction://media"/>
            <a:extLst>
              <a:ext uri="{FF2B5EF4-FFF2-40B4-BE49-F238E27FC236}">
                <a16:creationId xmlns:a16="http://schemas.microsoft.com/office/drawing/2014/main" id="{6E347DCC-03B2-0E9D-2BEB-D4719D4A305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144000" y="1987626"/>
            <a:ext cx="2969450" cy="2808963"/>
          </a:xfrm>
          <a:prstGeom prst="rect">
            <a:avLst/>
          </a:prstGeom>
        </p:spPr>
      </p:pic>
      <p:sp>
        <p:nvSpPr>
          <p:cNvPr id="4" name="Frame 3">
            <a:extLst>
              <a:ext uri="{FF2B5EF4-FFF2-40B4-BE49-F238E27FC236}">
                <a16:creationId xmlns:a16="http://schemas.microsoft.com/office/drawing/2014/main" id="{D32F6A3A-5591-FEBB-C677-7AE5AF2F6829}"/>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1">
            <a:extLst>
              <a:ext uri="{FF2B5EF4-FFF2-40B4-BE49-F238E27FC236}">
                <a16:creationId xmlns:a16="http://schemas.microsoft.com/office/drawing/2014/main" id="{61821FB4-EA5B-AF9F-DB54-F569F56AEB1D}"/>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35</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2073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5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A68F865-0083-F469-C0D1-E94AE6E00119}"/>
              </a:ext>
            </a:extLst>
          </p:cNvPr>
          <p:cNvGraphicFramePr>
            <a:graphicFrameLocks noGrp="1"/>
          </p:cNvGraphicFramePr>
          <p:nvPr>
            <p:extLst>
              <p:ext uri="{D42A27DB-BD31-4B8C-83A1-F6EECF244321}">
                <p14:modId xmlns:p14="http://schemas.microsoft.com/office/powerpoint/2010/main" val="2090064858"/>
              </p:ext>
            </p:extLst>
          </p:nvPr>
        </p:nvGraphicFramePr>
        <p:xfrm>
          <a:off x="471949" y="1211186"/>
          <a:ext cx="5500618" cy="4840294"/>
        </p:xfrm>
        <a:graphic>
          <a:graphicData uri="http://schemas.openxmlformats.org/drawingml/2006/table">
            <a:tbl>
              <a:tblPr firstRow="1" firstCol="1" bandRow="1"/>
              <a:tblGrid>
                <a:gridCol w="651312">
                  <a:extLst>
                    <a:ext uri="{9D8B030D-6E8A-4147-A177-3AD203B41FA5}">
                      <a16:colId xmlns:a16="http://schemas.microsoft.com/office/drawing/2014/main" val="356431510"/>
                    </a:ext>
                  </a:extLst>
                </a:gridCol>
                <a:gridCol w="559000">
                  <a:extLst>
                    <a:ext uri="{9D8B030D-6E8A-4147-A177-3AD203B41FA5}">
                      <a16:colId xmlns:a16="http://schemas.microsoft.com/office/drawing/2014/main" val="2782302814"/>
                    </a:ext>
                  </a:extLst>
                </a:gridCol>
                <a:gridCol w="612482">
                  <a:extLst>
                    <a:ext uri="{9D8B030D-6E8A-4147-A177-3AD203B41FA5}">
                      <a16:colId xmlns:a16="http://schemas.microsoft.com/office/drawing/2014/main" val="4076264376"/>
                    </a:ext>
                  </a:extLst>
                </a:gridCol>
                <a:gridCol w="495261">
                  <a:extLst>
                    <a:ext uri="{9D8B030D-6E8A-4147-A177-3AD203B41FA5}">
                      <a16:colId xmlns:a16="http://schemas.microsoft.com/office/drawing/2014/main" val="3639674816"/>
                    </a:ext>
                  </a:extLst>
                </a:gridCol>
                <a:gridCol w="585375">
                  <a:extLst>
                    <a:ext uri="{9D8B030D-6E8A-4147-A177-3AD203B41FA5}">
                      <a16:colId xmlns:a16="http://schemas.microsoft.com/office/drawing/2014/main" val="273976619"/>
                    </a:ext>
                  </a:extLst>
                </a:gridCol>
                <a:gridCol w="472549">
                  <a:extLst>
                    <a:ext uri="{9D8B030D-6E8A-4147-A177-3AD203B41FA5}">
                      <a16:colId xmlns:a16="http://schemas.microsoft.com/office/drawing/2014/main" val="3469160996"/>
                    </a:ext>
                  </a:extLst>
                </a:gridCol>
                <a:gridCol w="472549">
                  <a:extLst>
                    <a:ext uri="{9D8B030D-6E8A-4147-A177-3AD203B41FA5}">
                      <a16:colId xmlns:a16="http://schemas.microsoft.com/office/drawing/2014/main" val="3372535960"/>
                    </a:ext>
                  </a:extLst>
                </a:gridCol>
                <a:gridCol w="498924">
                  <a:extLst>
                    <a:ext uri="{9D8B030D-6E8A-4147-A177-3AD203B41FA5}">
                      <a16:colId xmlns:a16="http://schemas.microsoft.com/office/drawing/2014/main" val="887549598"/>
                    </a:ext>
                  </a:extLst>
                </a:gridCol>
                <a:gridCol w="488667">
                  <a:extLst>
                    <a:ext uri="{9D8B030D-6E8A-4147-A177-3AD203B41FA5}">
                      <a16:colId xmlns:a16="http://schemas.microsoft.com/office/drawing/2014/main" val="725066467"/>
                    </a:ext>
                  </a:extLst>
                </a:gridCol>
                <a:gridCol w="664499">
                  <a:extLst>
                    <a:ext uri="{9D8B030D-6E8A-4147-A177-3AD203B41FA5}">
                      <a16:colId xmlns:a16="http://schemas.microsoft.com/office/drawing/2014/main" val="1179750053"/>
                    </a:ext>
                  </a:extLst>
                </a:gridCol>
              </a:tblGrid>
              <a:tr h="643585">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डी</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फ़</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मा</a:t>
                      </a:r>
                      <a:r>
                        <a:rPr lang="en-IN" sz="1800" kern="100" dirty="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  </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यू</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उप</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थे</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एम</a:t>
                      </a:r>
                      <a:r>
                        <a:rPr lang="en-IN" sz="1800" kern="100" dirty="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 </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आ</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द</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सा</a:t>
                      </a:r>
                      <a:r>
                        <a:rPr lang="en-IN" sz="1800" kern="100" dirty="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 </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F3864"/>
                    </a:solidFill>
                  </a:tcPr>
                </a:tc>
                <a:extLst>
                  <a:ext uri="{0D108BD9-81ED-4DB2-BD59-A6C34878D82A}">
                    <a16:rowId xmlns:a16="http://schemas.microsoft.com/office/drawing/2014/main" val="3547994598"/>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ही</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सू</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ला</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आ</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डा</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hi-IN" sz="1800" kern="100" dirty="0">
                          <a:solidFill>
                            <a:srgbClr val="FFFFFF"/>
                          </a:solidFill>
                          <a:effectLst/>
                          <a:latin typeface="Times New Roman" panose="02020603050405020304" pitchFamily="18" charset="0"/>
                          <a:ea typeface="Times New Roman" panose="02020603050405020304" pitchFamily="18" charset="0"/>
                          <a:cs typeface="Nirmala UI" panose="020B0502040204020203" pitchFamily="34" charset="0"/>
                        </a:rPr>
                        <a:t>ही</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य</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त्र</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धी</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extLst>
                  <a:ext uri="{0D108BD9-81ED-4DB2-BD59-A6C34878D82A}">
                    <a16:rowId xmlns:a16="http://schemas.microsoft.com/office/drawing/2014/main" val="3012180672"/>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मो</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गह</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चो</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री</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क</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है</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म</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र</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छु</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का</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extLst>
                  <a:ext uri="{0D108BD9-81ED-4DB2-BD59-A6C34878D82A}">
                    <a16:rowId xmlns:a16="http://schemas.microsoft.com/office/drawing/2014/main" val="2176337760"/>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ग्लो</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ज</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थ</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का</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व</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ट</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आ</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री</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वि</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extLst>
                  <a:ext uri="{0D108BD9-81ED-4DB2-BD59-A6C34878D82A}">
                    <a16:rowId xmlns:a16="http://schemas.microsoft.com/office/drawing/2014/main" val="4072461681"/>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बि</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पा</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पी</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टा</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ऐ</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चा</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य</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यु</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ध</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टा</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extLst>
                  <a:ext uri="{0D108BD9-81ED-4DB2-BD59-A6C34878D82A}">
                    <a16:rowId xmlns:a16="http://schemas.microsoft.com/office/drawing/2014/main" val="700120866"/>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ओर</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से</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एन</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टी</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मी</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र</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क्त</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की</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मि</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extLst>
                  <a:ext uri="{0D108BD9-81ED-4DB2-BD59-A6C34878D82A}">
                    <a16:rowId xmlns:a16="http://schemas.microsoft.com/office/drawing/2014/main" val="1804342832"/>
                  </a:ext>
                </a:extLst>
              </a:tr>
              <a:tr h="466301">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फ़्र</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एफ</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हो</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ऑ</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क्सी</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ज</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ल</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extLst>
                  <a:ext uri="{0D108BD9-81ED-4DB2-BD59-A6C34878D82A}">
                    <a16:rowId xmlns:a16="http://schemas.microsoft.com/office/drawing/2014/main" val="664463717"/>
                  </a:ext>
                </a:extLst>
              </a:tr>
              <a:tr h="466301">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आ</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ए</a:t>
                      </a:r>
                      <a:r>
                        <a:rPr lang="en-IN" sz="1800" kern="100" dirty="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 </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ल्बें</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डा</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जो</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ल</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का</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भी</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जाँ</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सी</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extLst>
                  <a:ext uri="{0D108BD9-81ED-4DB2-BD59-A6C34878D82A}">
                    <a16:rowId xmlns:a16="http://schemas.microsoft.com/office/drawing/2014/main" val="4283885433"/>
                  </a:ext>
                </a:extLst>
              </a:tr>
              <a:tr h="466301">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को</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ला</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मां</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पौ</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ष्</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टि</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क</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ऊ</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उते</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म</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extLst>
                  <a:ext uri="{0D108BD9-81ED-4DB2-BD59-A6C34878D82A}">
                    <a16:rowId xmlns:a16="http://schemas.microsoft.com/office/drawing/2014/main" val="3356915170"/>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हा</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थ</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धो</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अयू</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धो</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दि</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ता</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स्यू</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गा</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3864"/>
                    </a:solidFill>
                  </a:tcPr>
                </a:tc>
                <a:extLst>
                  <a:ext uri="{0D108BD9-81ED-4DB2-BD59-A6C34878D82A}">
                    <a16:rowId xmlns:a16="http://schemas.microsoft.com/office/drawing/2014/main" val="2332533715"/>
                  </a:ext>
                </a:extLst>
              </a:tr>
            </a:tbl>
          </a:graphicData>
        </a:graphic>
      </p:graphicFrame>
      <p:graphicFrame>
        <p:nvGraphicFramePr>
          <p:cNvPr id="5" name="Table 4">
            <a:extLst>
              <a:ext uri="{FF2B5EF4-FFF2-40B4-BE49-F238E27FC236}">
                <a16:creationId xmlns:a16="http://schemas.microsoft.com/office/drawing/2014/main" id="{55BB5049-E65D-1C89-FEC9-E1592BE199B1}"/>
              </a:ext>
            </a:extLst>
          </p:cNvPr>
          <p:cNvGraphicFramePr>
            <a:graphicFrameLocks noGrp="1"/>
          </p:cNvGraphicFramePr>
          <p:nvPr>
            <p:extLst>
              <p:ext uri="{D42A27DB-BD31-4B8C-83A1-F6EECF244321}">
                <p14:modId xmlns:p14="http://schemas.microsoft.com/office/powerpoint/2010/main" val="3079875262"/>
              </p:ext>
            </p:extLst>
          </p:nvPr>
        </p:nvGraphicFramePr>
        <p:xfrm>
          <a:off x="471949" y="1857374"/>
          <a:ext cx="651312" cy="2331505"/>
        </p:xfrm>
        <a:graphic>
          <a:graphicData uri="http://schemas.openxmlformats.org/drawingml/2006/table">
            <a:tbl>
              <a:tblPr firstRow="1" firstCol="1" bandRow="1"/>
              <a:tblGrid>
                <a:gridCol w="651312">
                  <a:extLst>
                    <a:ext uri="{9D8B030D-6E8A-4147-A177-3AD203B41FA5}">
                      <a16:colId xmlns:a16="http://schemas.microsoft.com/office/drawing/2014/main" val="2713942367"/>
                    </a:ext>
                  </a:extLst>
                </a:gridCol>
              </a:tblGrid>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ही</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407303457"/>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मो</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364165613"/>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ग्लो</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374329415"/>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बि</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470987227"/>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4071844517"/>
                  </a:ext>
                </a:extLst>
              </a:tr>
            </a:tbl>
          </a:graphicData>
        </a:graphic>
      </p:graphicFrame>
      <p:graphicFrame>
        <p:nvGraphicFramePr>
          <p:cNvPr id="16" name="Table 15">
            <a:extLst>
              <a:ext uri="{FF2B5EF4-FFF2-40B4-BE49-F238E27FC236}">
                <a16:creationId xmlns:a16="http://schemas.microsoft.com/office/drawing/2014/main" id="{94C832A4-4430-FAF7-A513-E464F5D7A245}"/>
              </a:ext>
            </a:extLst>
          </p:cNvPr>
          <p:cNvGraphicFramePr>
            <a:graphicFrameLocks noGrp="1"/>
          </p:cNvGraphicFramePr>
          <p:nvPr>
            <p:extLst>
              <p:ext uri="{D42A27DB-BD31-4B8C-83A1-F6EECF244321}">
                <p14:modId xmlns:p14="http://schemas.microsoft.com/office/powerpoint/2010/main" val="3471288313"/>
              </p:ext>
            </p:extLst>
          </p:nvPr>
        </p:nvGraphicFramePr>
        <p:xfrm>
          <a:off x="471948" y="5585179"/>
          <a:ext cx="2318055" cy="466301"/>
        </p:xfrm>
        <a:graphic>
          <a:graphicData uri="http://schemas.openxmlformats.org/drawingml/2006/table">
            <a:tbl>
              <a:tblPr firstRow="1" firstCol="1" bandRow="1"/>
              <a:tblGrid>
                <a:gridCol w="651312">
                  <a:extLst>
                    <a:ext uri="{9D8B030D-6E8A-4147-A177-3AD203B41FA5}">
                      <a16:colId xmlns:a16="http://schemas.microsoft.com/office/drawing/2014/main" val="2985015112"/>
                    </a:ext>
                  </a:extLst>
                </a:gridCol>
                <a:gridCol w="559000">
                  <a:extLst>
                    <a:ext uri="{9D8B030D-6E8A-4147-A177-3AD203B41FA5}">
                      <a16:colId xmlns:a16="http://schemas.microsoft.com/office/drawing/2014/main" val="4057556494"/>
                    </a:ext>
                  </a:extLst>
                </a:gridCol>
                <a:gridCol w="612482">
                  <a:extLst>
                    <a:ext uri="{9D8B030D-6E8A-4147-A177-3AD203B41FA5}">
                      <a16:colId xmlns:a16="http://schemas.microsoft.com/office/drawing/2014/main" val="3607626474"/>
                    </a:ext>
                  </a:extLst>
                </a:gridCol>
                <a:gridCol w="495261">
                  <a:extLst>
                    <a:ext uri="{9D8B030D-6E8A-4147-A177-3AD203B41FA5}">
                      <a16:colId xmlns:a16="http://schemas.microsoft.com/office/drawing/2014/main" val="480990374"/>
                    </a:ext>
                  </a:extLst>
                </a:gridCol>
              </a:tblGrid>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हा</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थ</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धो</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700070294"/>
                  </a:ext>
                </a:extLst>
              </a:tr>
            </a:tbl>
          </a:graphicData>
        </a:graphic>
      </p:graphicFrame>
      <p:graphicFrame>
        <p:nvGraphicFramePr>
          <p:cNvPr id="17" name="Table 16">
            <a:extLst>
              <a:ext uri="{FF2B5EF4-FFF2-40B4-BE49-F238E27FC236}">
                <a16:creationId xmlns:a16="http://schemas.microsoft.com/office/drawing/2014/main" id="{9FB6B79E-7E88-6CCE-A3F4-C1E2EAA4B0B7}"/>
              </a:ext>
            </a:extLst>
          </p:cNvPr>
          <p:cNvGraphicFramePr>
            <a:graphicFrameLocks noGrp="1"/>
          </p:cNvGraphicFramePr>
          <p:nvPr>
            <p:extLst>
              <p:ext uri="{D42A27DB-BD31-4B8C-83A1-F6EECF244321}">
                <p14:modId xmlns:p14="http://schemas.microsoft.com/office/powerpoint/2010/main" val="313867927"/>
              </p:ext>
            </p:extLst>
          </p:nvPr>
        </p:nvGraphicFramePr>
        <p:xfrm>
          <a:off x="1123261" y="4653878"/>
          <a:ext cx="2724667" cy="466301"/>
        </p:xfrm>
        <a:graphic>
          <a:graphicData uri="http://schemas.openxmlformats.org/drawingml/2006/table">
            <a:tbl>
              <a:tblPr firstRow="1" firstCol="1" bandRow="1"/>
              <a:tblGrid>
                <a:gridCol w="559000">
                  <a:extLst>
                    <a:ext uri="{9D8B030D-6E8A-4147-A177-3AD203B41FA5}">
                      <a16:colId xmlns:a16="http://schemas.microsoft.com/office/drawing/2014/main" val="1062533514"/>
                    </a:ext>
                  </a:extLst>
                </a:gridCol>
                <a:gridCol w="612482">
                  <a:extLst>
                    <a:ext uri="{9D8B030D-6E8A-4147-A177-3AD203B41FA5}">
                      <a16:colId xmlns:a16="http://schemas.microsoft.com/office/drawing/2014/main" val="739898027"/>
                    </a:ext>
                  </a:extLst>
                </a:gridCol>
                <a:gridCol w="495261">
                  <a:extLst>
                    <a:ext uri="{9D8B030D-6E8A-4147-A177-3AD203B41FA5}">
                      <a16:colId xmlns:a16="http://schemas.microsoft.com/office/drawing/2014/main" val="937971483"/>
                    </a:ext>
                  </a:extLst>
                </a:gridCol>
                <a:gridCol w="585375">
                  <a:extLst>
                    <a:ext uri="{9D8B030D-6E8A-4147-A177-3AD203B41FA5}">
                      <a16:colId xmlns:a16="http://schemas.microsoft.com/office/drawing/2014/main" val="588521113"/>
                    </a:ext>
                  </a:extLst>
                </a:gridCol>
                <a:gridCol w="472549">
                  <a:extLst>
                    <a:ext uri="{9D8B030D-6E8A-4147-A177-3AD203B41FA5}">
                      <a16:colId xmlns:a16="http://schemas.microsoft.com/office/drawing/2014/main" val="1200243024"/>
                    </a:ext>
                  </a:extLst>
                </a:gridCol>
              </a:tblGrid>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ए</a:t>
                      </a:r>
                      <a:r>
                        <a:rPr lang="en-IN" sz="1800" kern="100" dirty="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 </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ल्बें</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डा</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जो</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ल</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98001799"/>
                  </a:ext>
                </a:extLst>
              </a:tr>
            </a:tbl>
          </a:graphicData>
        </a:graphic>
      </p:graphicFrame>
      <p:graphicFrame>
        <p:nvGraphicFramePr>
          <p:cNvPr id="19" name="Table 18">
            <a:extLst>
              <a:ext uri="{FF2B5EF4-FFF2-40B4-BE49-F238E27FC236}">
                <a16:creationId xmlns:a16="http://schemas.microsoft.com/office/drawing/2014/main" id="{093D8348-2963-F94F-C41C-AB84A4873493}"/>
              </a:ext>
            </a:extLst>
          </p:cNvPr>
          <p:cNvGraphicFramePr>
            <a:graphicFrameLocks noGrp="1"/>
          </p:cNvGraphicFramePr>
          <p:nvPr>
            <p:extLst>
              <p:ext uri="{D42A27DB-BD31-4B8C-83A1-F6EECF244321}">
                <p14:modId xmlns:p14="http://schemas.microsoft.com/office/powerpoint/2010/main" val="4196001250"/>
              </p:ext>
            </p:extLst>
          </p:nvPr>
        </p:nvGraphicFramePr>
        <p:xfrm>
          <a:off x="2276545" y="5113421"/>
          <a:ext cx="2025734" cy="466301"/>
        </p:xfrm>
        <a:graphic>
          <a:graphicData uri="http://schemas.openxmlformats.org/drawingml/2006/table">
            <a:tbl>
              <a:tblPr firstRow="1" firstCol="1" bandRow="1"/>
              <a:tblGrid>
                <a:gridCol w="495261">
                  <a:extLst>
                    <a:ext uri="{9D8B030D-6E8A-4147-A177-3AD203B41FA5}">
                      <a16:colId xmlns:a16="http://schemas.microsoft.com/office/drawing/2014/main" val="2801900688"/>
                    </a:ext>
                  </a:extLst>
                </a:gridCol>
                <a:gridCol w="585375">
                  <a:extLst>
                    <a:ext uri="{9D8B030D-6E8A-4147-A177-3AD203B41FA5}">
                      <a16:colId xmlns:a16="http://schemas.microsoft.com/office/drawing/2014/main" val="1444093665"/>
                    </a:ext>
                  </a:extLst>
                </a:gridCol>
                <a:gridCol w="472549">
                  <a:extLst>
                    <a:ext uri="{9D8B030D-6E8A-4147-A177-3AD203B41FA5}">
                      <a16:colId xmlns:a16="http://schemas.microsoft.com/office/drawing/2014/main" val="696516916"/>
                    </a:ext>
                  </a:extLst>
                </a:gridCol>
                <a:gridCol w="472549">
                  <a:extLst>
                    <a:ext uri="{9D8B030D-6E8A-4147-A177-3AD203B41FA5}">
                      <a16:colId xmlns:a16="http://schemas.microsoft.com/office/drawing/2014/main" val="1035769526"/>
                    </a:ext>
                  </a:extLst>
                </a:gridCol>
              </a:tblGrid>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पौ</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ष्</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टि</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क</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788816310"/>
                  </a:ext>
                </a:extLst>
              </a:tr>
            </a:tbl>
          </a:graphicData>
        </a:graphic>
      </p:graphicFrame>
      <p:graphicFrame>
        <p:nvGraphicFramePr>
          <p:cNvPr id="20" name="Table 19">
            <a:extLst>
              <a:ext uri="{FF2B5EF4-FFF2-40B4-BE49-F238E27FC236}">
                <a16:creationId xmlns:a16="http://schemas.microsoft.com/office/drawing/2014/main" id="{843E44EB-0818-A969-9644-8F624B5FBBCD}"/>
              </a:ext>
            </a:extLst>
          </p:cNvPr>
          <p:cNvGraphicFramePr>
            <a:graphicFrameLocks noGrp="1"/>
          </p:cNvGraphicFramePr>
          <p:nvPr>
            <p:extLst>
              <p:ext uri="{D42A27DB-BD31-4B8C-83A1-F6EECF244321}">
                <p14:modId xmlns:p14="http://schemas.microsoft.com/office/powerpoint/2010/main" val="2859944455"/>
              </p:ext>
            </p:extLst>
          </p:nvPr>
        </p:nvGraphicFramePr>
        <p:xfrm>
          <a:off x="2289992" y="4175362"/>
          <a:ext cx="2025734" cy="466301"/>
        </p:xfrm>
        <a:graphic>
          <a:graphicData uri="http://schemas.openxmlformats.org/drawingml/2006/table">
            <a:tbl>
              <a:tblPr firstRow="1" firstCol="1" bandRow="1"/>
              <a:tblGrid>
                <a:gridCol w="495261">
                  <a:extLst>
                    <a:ext uri="{9D8B030D-6E8A-4147-A177-3AD203B41FA5}">
                      <a16:colId xmlns:a16="http://schemas.microsoft.com/office/drawing/2014/main" val="919620387"/>
                    </a:ext>
                  </a:extLst>
                </a:gridCol>
                <a:gridCol w="585375">
                  <a:extLst>
                    <a:ext uri="{9D8B030D-6E8A-4147-A177-3AD203B41FA5}">
                      <a16:colId xmlns:a16="http://schemas.microsoft.com/office/drawing/2014/main" val="2806135009"/>
                    </a:ext>
                  </a:extLst>
                </a:gridCol>
                <a:gridCol w="472549">
                  <a:extLst>
                    <a:ext uri="{9D8B030D-6E8A-4147-A177-3AD203B41FA5}">
                      <a16:colId xmlns:a16="http://schemas.microsoft.com/office/drawing/2014/main" val="1622300988"/>
                    </a:ext>
                  </a:extLst>
                </a:gridCol>
                <a:gridCol w="472549">
                  <a:extLst>
                    <a:ext uri="{9D8B030D-6E8A-4147-A177-3AD203B41FA5}">
                      <a16:colId xmlns:a16="http://schemas.microsoft.com/office/drawing/2014/main" val="3511389496"/>
                    </a:ext>
                  </a:extLst>
                </a:gridCol>
              </a:tblGrid>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ऑ</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क्सी</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ज</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200326751"/>
                  </a:ext>
                </a:extLst>
              </a:tr>
            </a:tbl>
          </a:graphicData>
        </a:graphic>
      </p:graphicFrame>
      <p:graphicFrame>
        <p:nvGraphicFramePr>
          <p:cNvPr id="21" name="Table 20">
            <a:extLst>
              <a:ext uri="{FF2B5EF4-FFF2-40B4-BE49-F238E27FC236}">
                <a16:creationId xmlns:a16="http://schemas.microsoft.com/office/drawing/2014/main" id="{436BB4BC-FBEF-720D-1044-892E392C0180}"/>
              </a:ext>
            </a:extLst>
          </p:cNvPr>
          <p:cNvGraphicFramePr>
            <a:graphicFrameLocks noGrp="1"/>
          </p:cNvGraphicFramePr>
          <p:nvPr>
            <p:extLst>
              <p:ext uri="{D42A27DB-BD31-4B8C-83A1-F6EECF244321}">
                <p14:modId xmlns:p14="http://schemas.microsoft.com/office/powerpoint/2010/main" val="1518926822"/>
              </p:ext>
            </p:extLst>
          </p:nvPr>
        </p:nvGraphicFramePr>
        <p:xfrm>
          <a:off x="1682260" y="1857374"/>
          <a:ext cx="1107743" cy="466301"/>
        </p:xfrm>
        <a:graphic>
          <a:graphicData uri="http://schemas.openxmlformats.org/drawingml/2006/table">
            <a:tbl>
              <a:tblPr firstRow="1" firstCol="1" bandRow="1"/>
              <a:tblGrid>
                <a:gridCol w="612482">
                  <a:extLst>
                    <a:ext uri="{9D8B030D-6E8A-4147-A177-3AD203B41FA5}">
                      <a16:colId xmlns:a16="http://schemas.microsoft.com/office/drawing/2014/main" val="2241364119"/>
                    </a:ext>
                  </a:extLst>
                </a:gridCol>
                <a:gridCol w="495261">
                  <a:extLst>
                    <a:ext uri="{9D8B030D-6E8A-4147-A177-3AD203B41FA5}">
                      <a16:colId xmlns:a16="http://schemas.microsoft.com/office/drawing/2014/main" val="3255970004"/>
                    </a:ext>
                  </a:extLst>
                </a:gridCol>
              </a:tblGrid>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ला</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833406465"/>
                  </a:ext>
                </a:extLst>
              </a:tr>
            </a:tbl>
          </a:graphicData>
        </a:graphic>
      </p:graphicFrame>
      <p:graphicFrame>
        <p:nvGraphicFramePr>
          <p:cNvPr id="22" name="Table 21">
            <a:extLst>
              <a:ext uri="{FF2B5EF4-FFF2-40B4-BE49-F238E27FC236}">
                <a16:creationId xmlns:a16="http://schemas.microsoft.com/office/drawing/2014/main" id="{BB3D75AC-18C3-99D1-4B7E-C223B2F8C27B}"/>
              </a:ext>
            </a:extLst>
          </p:cNvPr>
          <p:cNvGraphicFramePr>
            <a:graphicFrameLocks noGrp="1"/>
          </p:cNvGraphicFramePr>
          <p:nvPr>
            <p:extLst>
              <p:ext uri="{D42A27DB-BD31-4B8C-83A1-F6EECF244321}">
                <p14:modId xmlns:p14="http://schemas.microsoft.com/office/powerpoint/2010/main" val="887333410"/>
              </p:ext>
            </p:extLst>
          </p:nvPr>
        </p:nvGraphicFramePr>
        <p:xfrm>
          <a:off x="1684231" y="2805773"/>
          <a:ext cx="3137140" cy="466301"/>
        </p:xfrm>
        <a:graphic>
          <a:graphicData uri="http://schemas.openxmlformats.org/drawingml/2006/table">
            <a:tbl>
              <a:tblPr firstRow="1" firstCol="1" bandRow="1"/>
              <a:tblGrid>
                <a:gridCol w="612482">
                  <a:extLst>
                    <a:ext uri="{9D8B030D-6E8A-4147-A177-3AD203B41FA5}">
                      <a16:colId xmlns:a16="http://schemas.microsoft.com/office/drawing/2014/main" val="665801132"/>
                    </a:ext>
                  </a:extLst>
                </a:gridCol>
                <a:gridCol w="495261">
                  <a:extLst>
                    <a:ext uri="{9D8B030D-6E8A-4147-A177-3AD203B41FA5}">
                      <a16:colId xmlns:a16="http://schemas.microsoft.com/office/drawing/2014/main" val="1951821362"/>
                    </a:ext>
                  </a:extLst>
                </a:gridCol>
                <a:gridCol w="585375">
                  <a:extLst>
                    <a:ext uri="{9D8B030D-6E8A-4147-A177-3AD203B41FA5}">
                      <a16:colId xmlns:a16="http://schemas.microsoft.com/office/drawing/2014/main" val="2815500259"/>
                    </a:ext>
                  </a:extLst>
                </a:gridCol>
                <a:gridCol w="472549">
                  <a:extLst>
                    <a:ext uri="{9D8B030D-6E8A-4147-A177-3AD203B41FA5}">
                      <a16:colId xmlns:a16="http://schemas.microsoft.com/office/drawing/2014/main" val="742330110"/>
                    </a:ext>
                  </a:extLst>
                </a:gridCol>
                <a:gridCol w="472549">
                  <a:extLst>
                    <a:ext uri="{9D8B030D-6E8A-4147-A177-3AD203B41FA5}">
                      <a16:colId xmlns:a16="http://schemas.microsoft.com/office/drawing/2014/main" val="3168164129"/>
                    </a:ext>
                  </a:extLst>
                </a:gridCol>
                <a:gridCol w="498924">
                  <a:extLst>
                    <a:ext uri="{9D8B030D-6E8A-4147-A177-3AD203B41FA5}">
                      <a16:colId xmlns:a16="http://schemas.microsoft.com/office/drawing/2014/main" val="276826270"/>
                    </a:ext>
                  </a:extLst>
                </a:gridCol>
              </a:tblGrid>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थ</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का</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व</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ट</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आ</a:t>
                      </a:r>
                      <a:endParaRPr lang="en-IN" sz="1200" kern="10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r>
                        <a:rPr lang="en-IN" sz="1800" kern="100" dirty="0">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 </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340232753"/>
                  </a:ext>
                </a:extLst>
              </a:tr>
            </a:tbl>
          </a:graphicData>
        </a:graphic>
      </p:graphicFrame>
      <p:graphicFrame>
        <p:nvGraphicFramePr>
          <p:cNvPr id="24" name="Table 23">
            <a:extLst>
              <a:ext uri="{FF2B5EF4-FFF2-40B4-BE49-F238E27FC236}">
                <a16:creationId xmlns:a16="http://schemas.microsoft.com/office/drawing/2014/main" id="{F83B4946-521B-B75C-2F45-3770FB662F17}"/>
              </a:ext>
            </a:extLst>
          </p:cNvPr>
          <p:cNvGraphicFramePr>
            <a:graphicFrameLocks noGrp="1"/>
          </p:cNvGraphicFramePr>
          <p:nvPr>
            <p:extLst>
              <p:ext uri="{D42A27DB-BD31-4B8C-83A1-F6EECF244321}">
                <p14:modId xmlns:p14="http://schemas.microsoft.com/office/powerpoint/2010/main" val="1940444310"/>
              </p:ext>
            </p:extLst>
          </p:nvPr>
        </p:nvGraphicFramePr>
        <p:xfrm>
          <a:off x="5308068" y="2788674"/>
          <a:ext cx="664499" cy="2331505"/>
        </p:xfrm>
        <a:graphic>
          <a:graphicData uri="http://schemas.openxmlformats.org/drawingml/2006/table">
            <a:tbl>
              <a:tblPr firstRow="1" firstCol="1" bandRow="1"/>
              <a:tblGrid>
                <a:gridCol w="664499">
                  <a:extLst>
                    <a:ext uri="{9D8B030D-6E8A-4147-A177-3AD203B41FA5}">
                      <a16:colId xmlns:a16="http://schemas.microsoft.com/office/drawing/2014/main" val="3625606640"/>
                    </a:ext>
                  </a:extLst>
                </a:gridCol>
              </a:tblGrid>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वि</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38344613"/>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टा</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948537013"/>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मि</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178945681"/>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937223075"/>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सी</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697120614"/>
                  </a:ext>
                </a:extLst>
              </a:tr>
            </a:tbl>
          </a:graphicData>
        </a:graphic>
      </p:graphicFrame>
      <p:graphicFrame>
        <p:nvGraphicFramePr>
          <p:cNvPr id="25" name="Table 24">
            <a:extLst>
              <a:ext uri="{FF2B5EF4-FFF2-40B4-BE49-F238E27FC236}">
                <a16:creationId xmlns:a16="http://schemas.microsoft.com/office/drawing/2014/main" id="{F5D81751-2884-9042-F7C4-1568A34F82CC}"/>
              </a:ext>
            </a:extLst>
          </p:cNvPr>
          <p:cNvGraphicFramePr>
            <a:graphicFrameLocks noGrp="1"/>
          </p:cNvGraphicFramePr>
          <p:nvPr>
            <p:extLst>
              <p:ext uri="{D42A27DB-BD31-4B8C-83A1-F6EECF244321}">
                <p14:modId xmlns:p14="http://schemas.microsoft.com/office/powerpoint/2010/main" val="2287944762"/>
              </p:ext>
            </p:extLst>
          </p:nvPr>
        </p:nvGraphicFramePr>
        <p:xfrm>
          <a:off x="3862125" y="1857500"/>
          <a:ext cx="472549" cy="2797806"/>
        </p:xfrm>
        <a:graphic>
          <a:graphicData uri="http://schemas.openxmlformats.org/drawingml/2006/table">
            <a:tbl>
              <a:tblPr firstRow="1" firstCol="1" bandRow="1"/>
              <a:tblGrid>
                <a:gridCol w="472549">
                  <a:extLst>
                    <a:ext uri="{9D8B030D-6E8A-4147-A177-3AD203B41FA5}">
                      <a16:colId xmlns:a16="http://schemas.microsoft.com/office/drawing/2014/main" val="2478079729"/>
                    </a:ext>
                  </a:extLst>
                </a:gridCol>
              </a:tblGrid>
              <a:tr h="466301">
                <a:tc>
                  <a:txBody>
                    <a:bodyPr/>
                    <a:lstStyle/>
                    <a:p>
                      <a:pPr algn="ctr"/>
                      <a:r>
                        <a:rPr lang="hi-IN" sz="1800" kern="100" dirty="0">
                          <a:solidFill>
                            <a:srgbClr val="FFFFFF"/>
                          </a:solidFill>
                          <a:effectLst/>
                          <a:latin typeface="Times New Roman" panose="02020603050405020304" pitchFamily="18" charset="0"/>
                          <a:ea typeface="Times New Roman" panose="02020603050405020304" pitchFamily="18" charset="0"/>
                          <a:cs typeface="Nirmala UI" panose="020B0502040204020203" pitchFamily="34" charset="0"/>
                        </a:rPr>
                        <a:t>ही</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349603459"/>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म</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1949628"/>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आ</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937809968"/>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य</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963631603"/>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र</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4687284"/>
                  </a:ext>
                </a:extLst>
              </a:tr>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न</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516247646"/>
                  </a:ext>
                </a:extLst>
              </a:tr>
            </a:tbl>
          </a:graphicData>
        </a:graphic>
      </p:graphicFrame>
      <p:graphicFrame>
        <p:nvGraphicFramePr>
          <p:cNvPr id="26" name="Table 25">
            <a:extLst>
              <a:ext uri="{FF2B5EF4-FFF2-40B4-BE49-F238E27FC236}">
                <a16:creationId xmlns:a16="http://schemas.microsoft.com/office/drawing/2014/main" id="{B45690BD-26F6-A2CB-D863-598150330AC2}"/>
              </a:ext>
            </a:extLst>
          </p:cNvPr>
          <p:cNvGraphicFramePr>
            <a:graphicFrameLocks noGrp="1"/>
          </p:cNvGraphicFramePr>
          <p:nvPr>
            <p:extLst>
              <p:ext uri="{D42A27DB-BD31-4B8C-83A1-F6EECF244321}">
                <p14:modId xmlns:p14="http://schemas.microsoft.com/office/powerpoint/2010/main" val="409181650"/>
              </p:ext>
            </p:extLst>
          </p:nvPr>
        </p:nvGraphicFramePr>
        <p:xfrm>
          <a:off x="3382423" y="3255626"/>
          <a:ext cx="945098" cy="466301"/>
        </p:xfrm>
        <a:graphic>
          <a:graphicData uri="http://schemas.openxmlformats.org/drawingml/2006/table">
            <a:tbl>
              <a:tblPr firstRow="1" firstCol="1" bandRow="1"/>
              <a:tblGrid>
                <a:gridCol w="472549">
                  <a:extLst>
                    <a:ext uri="{9D8B030D-6E8A-4147-A177-3AD203B41FA5}">
                      <a16:colId xmlns:a16="http://schemas.microsoft.com/office/drawing/2014/main" val="737186048"/>
                    </a:ext>
                  </a:extLst>
                </a:gridCol>
                <a:gridCol w="472549">
                  <a:extLst>
                    <a:ext uri="{9D8B030D-6E8A-4147-A177-3AD203B41FA5}">
                      <a16:colId xmlns:a16="http://schemas.microsoft.com/office/drawing/2014/main" val="376652814"/>
                    </a:ext>
                  </a:extLst>
                </a:gridCol>
              </a:tblGrid>
              <a:tr h="466301">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चा</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IN" sz="1800" kern="100" dirty="0" err="1">
                          <a:solidFill>
                            <a:srgbClr val="FFFFFF"/>
                          </a:solidFill>
                          <a:effectLst/>
                          <a:latin typeface="Nirmala UI" panose="020B0502040204020203" pitchFamily="34" charset="0"/>
                          <a:ea typeface="Times New Roman" panose="02020603050405020304" pitchFamily="18" charset="0"/>
                          <a:cs typeface="Mangal" panose="02040503050203030202" pitchFamily="18" charset="0"/>
                        </a:rPr>
                        <a:t>य</a:t>
                      </a:r>
                      <a:endParaRPr lang="en-IN" sz="1200" kern="100" dirty="0">
                        <a:solidFill>
                          <a:srgbClr val="FFFFFF"/>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7865848"/>
                  </a:ext>
                </a:extLst>
              </a:tr>
            </a:tbl>
          </a:graphicData>
        </a:graphic>
      </p:graphicFrame>
      <p:sp>
        <p:nvSpPr>
          <p:cNvPr id="2" name="TextBox 1">
            <a:extLst>
              <a:ext uri="{FF2B5EF4-FFF2-40B4-BE49-F238E27FC236}">
                <a16:creationId xmlns:a16="http://schemas.microsoft.com/office/drawing/2014/main" id="{FEE74179-FD7C-3959-F704-2E272EC15D2E}"/>
              </a:ext>
            </a:extLst>
          </p:cNvPr>
          <p:cNvSpPr txBox="1"/>
          <p:nvPr/>
        </p:nvSpPr>
        <p:spPr>
          <a:xfrm>
            <a:off x="1123261" y="187537"/>
            <a:ext cx="4104722" cy="646331"/>
          </a:xfrm>
          <a:prstGeom prst="rect">
            <a:avLst/>
          </a:prstGeom>
          <a:noFill/>
        </p:spPr>
        <p:txBody>
          <a:bodyPr wrap="square" rtlCol="0">
            <a:spAutoFit/>
          </a:bodyPr>
          <a:lstStyle/>
          <a:p>
            <a:pPr algn="ctr"/>
            <a:r>
              <a:rPr lang="mr-IN" sz="3600" dirty="0">
                <a:solidFill>
                  <a:prstClr val="black"/>
                </a:solidFill>
                <a:latin typeface="Calibri" panose="020F0502020204030204" pitchFamily="34" charset="0"/>
                <a:cs typeface="Nirmala UI" panose="020B0502040204020203" pitchFamily="34" charset="0"/>
              </a:rPr>
              <a:t>शब्दकोडे </a:t>
            </a:r>
            <a:endParaRPr lang="en-US" sz="3600" dirty="0">
              <a:solidFill>
                <a:prstClr val="black"/>
              </a:solidFill>
              <a:latin typeface="Calibri" panose="020F0502020204030204" pitchFamily="34" charset="0"/>
              <a:cs typeface="Nirmala UI" panose="020B0502040204020203" pitchFamily="34" charset="0"/>
            </a:endParaRPr>
          </a:p>
        </p:txBody>
      </p:sp>
      <p:sp>
        <p:nvSpPr>
          <p:cNvPr id="8" name="Frame 7">
            <a:extLst>
              <a:ext uri="{FF2B5EF4-FFF2-40B4-BE49-F238E27FC236}">
                <a16:creationId xmlns:a16="http://schemas.microsoft.com/office/drawing/2014/main" id="{FC9EF170-E5BE-32AE-5B5C-F80FF9FA74D2}"/>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Slide Number Placeholder 1">
            <a:extLst>
              <a:ext uri="{FF2B5EF4-FFF2-40B4-BE49-F238E27FC236}">
                <a16:creationId xmlns:a16="http://schemas.microsoft.com/office/drawing/2014/main" id="{3BB1068B-841A-8031-237F-3B6D8D258BE8}"/>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36</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
        <p:nvSpPr>
          <p:cNvPr id="27" name="TextBox 26">
            <a:extLst>
              <a:ext uri="{FF2B5EF4-FFF2-40B4-BE49-F238E27FC236}">
                <a16:creationId xmlns:a16="http://schemas.microsoft.com/office/drawing/2014/main" id="{05B09E28-8F22-5765-52AD-F0C674793496}"/>
              </a:ext>
            </a:extLst>
          </p:cNvPr>
          <p:cNvSpPr txBox="1"/>
          <p:nvPr/>
        </p:nvSpPr>
        <p:spPr>
          <a:xfrm>
            <a:off x="6000471" y="388904"/>
            <a:ext cx="6102926" cy="5662576"/>
          </a:xfrm>
          <a:prstGeom prst="rect">
            <a:avLst/>
          </a:prstGeom>
          <a:noFill/>
        </p:spPr>
        <p:txBody>
          <a:bodyPr wrap="square">
            <a:spAutoFit/>
          </a:bodyPr>
          <a:lstStyle/>
          <a:p>
            <a:pPr marL="342900" marR="0" lvl="0" indent="-342900">
              <a:lnSpc>
                <a:spcPct val="150000"/>
              </a:lnSpc>
              <a:spcBef>
                <a:spcPts val="0"/>
              </a:spcBef>
              <a:spcAft>
                <a:spcPts val="800"/>
              </a:spcAft>
              <a:buFont typeface="Nirmala UI" panose="020B0502040204020203" pitchFamily="34" charset="0"/>
              <a:buAutoNum type="arabicPeriod"/>
            </a:pPr>
            <a:r>
              <a:rPr lang="en-IN" sz="1800" dirty="0" err="1">
                <a:effectLst/>
                <a:latin typeface="Nirmala UI" panose="020B0502040204020203" pitchFamily="34" charset="0"/>
                <a:ea typeface="Times New Roman" panose="02020603050405020304" pitchFamily="18" charset="0"/>
              </a:rPr>
              <a:t>आपल्या</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शरीरात</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ही</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गोष्ट</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पोहचवण्यासाठी</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रक्ताची</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मदत</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घेतली</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जाते</a:t>
            </a:r>
            <a:r>
              <a:rPr lang="mr-IN" dirty="0">
                <a:latin typeface="Nirmala UI" panose="020B0502040204020203" pitchFamily="34" charset="0"/>
                <a:ea typeface="Times New Roman" panose="02020603050405020304" pitchFamily="18" charset="0"/>
              </a:rPr>
              <a:t>.</a:t>
            </a:r>
            <a:endParaRPr lang="en-IN"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800"/>
              </a:spcAft>
              <a:buFont typeface="Nirmala UI" panose="020B0502040204020203" pitchFamily="34" charset="0"/>
              <a:buAutoNum type="arabicPeriod"/>
            </a:pPr>
            <a:r>
              <a:rPr lang="hi-IN" sz="1800" dirty="0">
                <a:effectLst/>
                <a:latin typeface="Times New Roman" panose="02020603050405020304" pitchFamily="18" charset="0"/>
                <a:ea typeface="Times New Roman" panose="02020603050405020304" pitchFamily="18" charset="0"/>
                <a:cs typeface="Nirmala UI" panose="020B0502040204020203" pitchFamily="34" charset="0"/>
              </a:rPr>
              <a:t>स्वस्थ</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आणि</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तरतरीत</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रहाण्यासाठी</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रक्तातील</a:t>
            </a:r>
            <a:r>
              <a:rPr lang="en-IN" sz="1800" dirty="0">
                <a:effectLst/>
                <a:latin typeface="Nirmala UI" panose="020B0502040204020203" pitchFamily="34" charset="0"/>
                <a:ea typeface="Times New Roman" panose="02020603050405020304" pitchFamily="18" charset="0"/>
              </a:rPr>
              <a:t>  </a:t>
            </a:r>
            <a:r>
              <a:rPr lang="hi-IN" sz="1800" dirty="0">
                <a:effectLst/>
                <a:latin typeface="Times New Roman" panose="02020603050405020304" pitchFamily="18" charset="0"/>
                <a:ea typeface="Times New Roman" panose="02020603050405020304" pitchFamily="18" charset="0"/>
                <a:cs typeface="Nirmala UI" panose="020B0502040204020203" pitchFamily="34" charset="0"/>
              </a:rPr>
              <a:t>लो</a:t>
            </a:r>
            <a:r>
              <a:rPr lang="en-IN" sz="1800" dirty="0" err="1">
                <a:effectLst/>
                <a:latin typeface="Nirmala UI" panose="020B0502040204020203" pitchFamily="34" charset="0"/>
                <a:ea typeface="Times New Roman" panose="02020603050405020304" pitchFamily="18" charset="0"/>
              </a:rPr>
              <a:t>हाचे</a:t>
            </a:r>
            <a:r>
              <a:rPr lang="en-IN" sz="1800" dirty="0">
                <a:effectLst/>
                <a:latin typeface="Nirmala UI" panose="020B0502040204020203" pitchFamily="34" charset="0"/>
                <a:ea typeface="Times New Roman" panose="02020603050405020304" pitchFamily="18" charset="0"/>
              </a:rPr>
              <a:t> </a:t>
            </a:r>
            <a:r>
              <a:rPr lang="hi-IN" sz="1800" dirty="0">
                <a:effectLst/>
                <a:latin typeface="Times New Roman" panose="02020603050405020304" pitchFamily="18" charset="0"/>
                <a:ea typeface="Times New Roman" panose="02020603050405020304" pitchFamily="18" charset="0"/>
                <a:cs typeface="Nirmala UI" panose="020B0502040204020203" pitchFamily="34" charset="0"/>
              </a:rPr>
              <a:t> (आयर्न)</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प्रमाण</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वाढवण्यासाठी</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या</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प्रकारचे</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भोजन</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करायला</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हवे</a:t>
            </a:r>
            <a:r>
              <a:rPr lang="en-IN" sz="1800" dirty="0">
                <a:effectLst/>
                <a:latin typeface="Nirmala UI" panose="020B0502040204020203" pitchFamily="34" charset="0"/>
                <a:ea typeface="Times New Roman" panose="02020603050405020304" pitchFamily="18" charset="0"/>
              </a:rPr>
              <a:t> </a:t>
            </a:r>
            <a:r>
              <a:rPr lang="hi-IN" sz="1800" dirty="0">
                <a:effectLst/>
                <a:latin typeface="Times New Roman" panose="02020603050405020304" pitchFamily="18" charset="0"/>
                <a:ea typeface="Times New Roman" panose="02020603050405020304" pitchFamily="18" charset="0"/>
                <a:cs typeface="Nirmala UI" panose="020B0502040204020203" pitchFamily="34" charset="0"/>
              </a:rPr>
              <a:t>-</a:t>
            </a:r>
            <a:endParaRPr lang="en-IN"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Nirmala UI" panose="020B0502040204020203" pitchFamily="34" charset="0"/>
              <a:buAutoNum type="arabicPeriod"/>
            </a:pPr>
            <a:r>
              <a:rPr lang="en-US" sz="1800" dirty="0">
                <a:effectLst/>
                <a:latin typeface="Nirmala UI" panose="020B0502040204020203" pitchFamily="34" charset="0"/>
                <a:ea typeface="Times New Roman" panose="02020603050405020304" pitchFamily="18" charset="0"/>
              </a:rPr>
              <a:t>IFA </a:t>
            </a:r>
            <a:r>
              <a:rPr lang="en-IN" sz="1800" dirty="0" err="1">
                <a:effectLst/>
                <a:latin typeface="Nirmala UI" panose="020B0502040204020203" pitchFamily="34" charset="0"/>
                <a:ea typeface="Times New Roman" panose="02020603050405020304" pitchFamily="18" charset="0"/>
              </a:rPr>
              <a:t>च्या</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गोळीचा</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रंग</a:t>
            </a:r>
            <a:r>
              <a:rPr lang="en-IN" sz="1800" dirty="0">
                <a:effectLst/>
                <a:latin typeface="Nirmala UI" panose="020B0502040204020203" pitchFamily="34" charset="0"/>
                <a:ea typeface="Times New Roman" panose="02020603050405020304" pitchFamily="18" charset="0"/>
              </a:rPr>
              <a:t> </a:t>
            </a:r>
            <a:r>
              <a:rPr lang="hi-IN" sz="1800" dirty="0">
                <a:effectLst/>
                <a:latin typeface="Times New Roman" panose="02020603050405020304" pitchFamily="18" charset="0"/>
                <a:ea typeface="Times New Roman" panose="02020603050405020304" pitchFamily="18" charset="0"/>
                <a:cs typeface="Nirmala UI" panose="020B0502040204020203" pitchFamily="34" charset="0"/>
              </a:rPr>
              <a:t>– </a:t>
            </a:r>
            <a:endParaRPr lang="en-IN"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Nirmala UI" panose="020B0502040204020203" pitchFamily="34" charset="0"/>
              <a:buAutoNum type="arabicPeriod"/>
            </a:pPr>
            <a:r>
              <a:rPr lang="en-IN" sz="1800" dirty="0" err="1">
                <a:effectLst/>
                <a:latin typeface="Nirmala UI" panose="020B0502040204020203" pitchFamily="34" charset="0"/>
                <a:ea typeface="Times New Roman" panose="02020603050405020304" pitchFamily="18" charset="0"/>
              </a:rPr>
              <a:t>या</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गोष्टीचे</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प्रमाण</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संत्री</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पेरू</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आंबे</a:t>
            </a:r>
            <a:r>
              <a:rPr lang="en-IN" sz="1800" dirty="0">
                <a:effectLst/>
                <a:latin typeface="Nirmala UI" panose="020B0502040204020203" pitchFamily="34" charset="0"/>
                <a:ea typeface="Times New Roman" panose="02020603050405020304" pitchFamily="18" charset="0"/>
              </a:rPr>
              <a:t> , </a:t>
            </a:r>
            <a:r>
              <a:rPr lang="en-IN" sz="1800" dirty="0" err="1">
                <a:effectLst/>
                <a:latin typeface="Nirmala UI" panose="020B0502040204020203" pitchFamily="34" charset="0"/>
                <a:ea typeface="Times New Roman" panose="02020603050405020304" pitchFamily="18" charset="0"/>
              </a:rPr>
              <a:t>लिंबू</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यात</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अधिक</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असते</a:t>
            </a:r>
            <a:endParaRPr lang="en-IN"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Nirmala UI" panose="020B0502040204020203" pitchFamily="34" charset="0"/>
              <a:buAutoNum type="arabicPeriod"/>
            </a:pPr>
            <a:r>
              <a:rPr lang="hi-IN" sz="1800" dirty="0">
                <a:effectLst/>
                <a:latin typeface="Times New Roman" panose="02020603050405020304" pitchFamily="18" charset="0"/>
                <a:ea typeface="Times New Roman" panose="02020603050405020304" pitchFamily="18" charset="0"/>
                <a:cs typeface="Nirmala UI" panose="020B0502040204020203" pitchFamily="34" charset="0"/>
              </a:rPr>
              <a:t>रक्त</a:t>
            </a:r>
            <a:r>
              <a:rPr lang="en-IN" sz="1800" dirty="0" err="1">
                <a:effectLst/>
                <a:latin typeface="Nirmala UI" panose="020B0502040204020203" pitchFamily="34" charset="0"/>
                <a:ea typeface="Times New Roman" panose="02020603050405020304" pitchFamily="18" charset="0"/>
              </a:rPr>
              <a:t>तील</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या</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घटकामुळे</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शरीरात</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अॅनिमिया</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झाला</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आहे</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कि</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नाही</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ते</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कळते</a:t>
            </a:r>
            <a:r>
              <a:rPr lang="mr-IN" dirty="0">
                <a:latin typeface="Nirmala UI" panose="020B0502040204020203" pitchFamily="34" charset="0"/>
                <a:ea typeface="Times New Roman" panose="02020603050405020304" pitchFamily="18" charset="0"/>
              </a:rPr>
              <a:t>.</a:t>
            </a:r>
            <a:endParaRPr lang="en-IN"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Nirmala UI" panose="020B0502040204020203" pitchFamily="34" charset="0"/>
              <a:buAutoNum type="arabicPeriod"/>
            </a:pPr>
            <a:r>
              <a:rPr lang="hi-IN" sz="1800" dirty="0">
                <a:effectLst/>
                <a:latin typeface="Times New Roman" panose="02020603050405020304" pitchFamily="18" charset="0"/>
                <a:ea typeface="Times New Roman" panose="02020603050405020304" pitchFamily="18" charset="0"/>
                <a:cs typeface="Nirmala UI" panose="020B0502040204020203" pitchFamily="34" charset="0"/>
              </a:rPr>
              <a:t>अॅनिमिया    </a:t>
            </a:r>
            <a:r>
              <a:rPr lang="en-IN" sz="1800" dirty="0" err="1">
                <a:effectLst/>
                <a:latin typeface="Nirmala UI" panose="020B0502040204020203" pitchFamily="34" charset="0"/>
                <a:ea typeface="Times New Roman" panose="02020603050405020304" pitchFamily="18" charset="0"/>
              </a:rPr>
              <a:t>चे</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एक</a:t>
            </a:r>
            <a:r>
              <a:rPr lang="en-IN" sz="1800" dirty="0">
                <a:effectLst/>
                <a:latin typeface="Nirmala UI" panose="020B0502040204020203" pitchFamily="34" charset="0"/>
                <a:ea typeface="Times New Roman" panose="02020603050405020304" pitchFamily="18" charset="0"/>
              </a:rPr>
              <a:t>  </a:t>
            </a:r>
            <a:r>
              <a:rPr lang="hi-IN" sz="1800" dirty="0">
                <a:effectLst/>
                <a:latin typeface="Times New Roman" panose="02020603050405020304" pitchFamily="18" charset="0"/>
                <a:ea typeface="Times New Roman" panose="02020603050405020304" pitchFamily="18" charset="0"/>
                <a:cs typeface="Nirmala UI" panose="020B0502040204020203" pitchFamily="34" charset="0"/>
              </a:rPr>
              <a:t>एक लक्षण </a:t>
            </a:r>
            <a:r>
              <a:rPr lang="mr-IN" dirty="0">
                <a:latin typeface="Times New Roman" panose="02020603050405020304" pitchFamily="18" charset="0"/>
                <a:ea typeface="Times New Roman" panose="02020603050405020304" pitchFamily="18" charset="0"/>
                <a:cs typeface="Nirmala UI" panose="020B0502040204020203" pitchFamily="34" charset="0"/>
              </a:rPr>
              <a:t>.</a:t>
            </a:r>
            <a:endParaRPr lang="en-IN"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Nirmala UI" panose="020B0502040204020203" pitchFamily="34" charset="0"/>
              <a:buAutoNum type="arabicPeriod"/>
            </a:pPr>
            <a:r>
              <a:rPr lang="en-IN" sz="1800" dirty="0" err="1">
                <a:effectLst/>
                <a:latin typeface="Nirmala UI" panose="020B0502040204020203" pitchFamily="34" charset="0"/>
                <a:ea typeface="Times New Roman" panose="02020603050405020304" pitchFamily="18" charset="0"/>
              </a:rPr>
              <a:t>जंतनाशक</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औषध</a:t>
            </a:r>
            <a:r>
              <a:rPr lang="mr-IN" sz="1800" dirty="0">
                <a:effectLst/>
                <a:latin typeface="Nirmala UI" panose="020B0502040204020203" pitchFamily="34" charset="0"/>
                <a:ea typeface="Times New Roman" panose="02020603050405020304" pitchFamily="18" charset="0"/>
              </a:rPr>
              <a:t>.</a:t>
            </a:r>
            <a:endParaRPr lang="en-IN"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Nirmala UI" panose="020B0502040204020203" pitchFamily="34" charset="0"/>
              <a:buAutoNum type="arabicPeriod"/>
            </a:pPr>
            <a:r>
              <a:rPr lang="en-IN" sz="1800" dirty="0" err="1">
                <a:effectLst/>
                <a:latin typeface="Nirmala UI" panose="020B0502040204020203" pitchFamily="34" charset="0"/>
                <a:ea typeface="Times New Roman" panose="02020603050405020304" pitchFamily="18" charset="0"/>
              </a:rPr>
              <a:t>ह्या</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पदार्थामुळे</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शरीरात</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लोह</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शोषणाच्या</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क्रियेत</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अडथळा</a:t>
            </a:r>
            <a:endParaRPr lang="en-IN"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Nirmala UI" panose="020B0502040204020203" pitchFamily="34" charset="0"/>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1800" dirty="0" err="1">
                <a:effectLst/>
                <a:latin typeface="Nirmala UI" panose="020B0502040204020203" pitchFamily="34" charset="0"/>
                <a:ea typeface="Times New Roman" panose="02020603050405020304" pitchFamily="18" charset="0"/>
              </a:rPr>
              <a:t>जुलाब</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होण्यापासून</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वाचण्याचा</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सोप्पा</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उपाय</a:t>
            </a:r>
            <a:endParaRPr lang="en-IN"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Nirmala UI" panose="020B0502040204020203" pitchFamily="34" charset="0"/>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hi-IN" sz="1800" dirty="0">
                <a:effectLst/>
                <a:latin typeface="Times New Roman" panose="02020603050405020304" pitchFamily="18" charset="0"/>
                <a:ea typeface="Times New Roman" panose="02020603050405020304" pitchFamily="18" charset="0"/>
                <a:cs typeface="Nirmala UI" panose="020B0502040204020203" pitchFamily="34" charset="0"/>
              </a:rPr>
              <a:t>मां</a:t>
            </a:r>
            <a:r>
              <a:rPr lang="en-IN" sz="1800" dirty="0" err="1">
                <a:effectLst/>
                <a:latin typeface="Nirmala UI" panose="020B0502040204020203" pitchFamily="34" charset="0"/>
                <a:ea typeface="Times New Roman" panose="02020603050405020304" pitchFamily="18" charset="0"/>
              </a:rPr>
              <a:t>सा</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मध्ये</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असलेले</a:t>
            </a:r>
            <a:r>
              <a:rPr lang="en-IN" sz="1800" dirty="0">
                <a:effectLst/>
                <a:latin typeface="Nirmala UI" panose="020B0502040204020203" pitchFamily="34" charset="0"/>
                <a:ea typeface="Times New Roman" panose="02020603050405020304" pitchFamily="18" charset="0"/>
              </a:rPr>
              <a:t> </a:t>
            </a:r>
            <a:r>
              <a:rPr lang="en-IN" sz="1800" dirty="0" err="1">
                <a:effectLst/>
                <a:latin typeface="Nirmala UI" panose="020B0502040204020203" pitchFamily="34" charset="0"/>
                <a:ea typeface="Times New Roman" panose="02020603050405020304" pitchFamily="18" charset="0"/>
              </a:rPr>
              <a:t>लोह</a:t>
            </a:r>
            <a:r>
              <a:rPr lang="hi-IN" sz="1800" dirty="0">
                <a:effectLst/>
                <a:latin typeface="Times New Roman" panose="02020603050405020304" pitchFamily="18" charset="0"/>
                <a:ea typeface="Times New Roman" panose="02020603050405020304" pitchFamily="18" charset="0"/>
                <a:cs typeface="Nirmala UI" panose="020B0502040204020203" pitchFamily="34" charset="0"/>
              </a:rPr>
              <a:t>) </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581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930" y="263546"/>
            <a:ext cx="4957011" cy="2243884"/>
          </a:xfrm>
          <a:prstGeom prst="rect">
            <a:avLst/>
          </a:prstGeom>
        </p:spPr>
        <p:txBody>
          <a:bodyPr wrap="square">
            <a:spAutoFit/>
          </a:bodyPr>
          <a:lstStyle/>
          <a:p>
            <a:pPr>
              <a:lnSpc>
                <a:spcPct val="107000"/>
              </a:lnSpc>
              <a:spcBef>
                <a:spcPts val="1200"/>
              </a:spcBef>
              <a:spcAft>
                <a:spcPts val="0"/>
              </a:spcAft>
            </a:pPr>
            <a:r>
              <a:rPr lang="hi-IN" sz="2400" b="1" kern="0" dirty="0">
                <a:solidFill>
                  <a:srgbClr val="2E74B5"/>
                </a:solidFill>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ह</a:t>
            </a:r>
            <a:r>
              <a:rPr lang="mr-IN" sz="2400" b="1" kern="0" dirty="0">
                <a:solidFill>
                  <a:srgbClr val="2E74B5"/>
                </a:solidFill>
                <a:highlight>
                  <a:srgbClr val="FFFF00"/>
                </a:highlight>
                <a:latin typeface="Nirmala UI" panose="020B0502040204020203" pitchFamily="34" charset="0"/>
                <a:ea typeface="Nirmala UI" panose="020B0502040204020203" pitchFamily="34" charset="0"/>
                <a:cs typeface="Nirmala UI" panose="020B0502040204020203" pitchFamily="34" charset="0"/>
              </a:rPr>
              <a:t>ँ</a:t>
            </a:r>
            <a:r>
              <a:rPr lang="hi-IN" sz="2400" b="1" kern="0" dirty="0">
                <a:solidFill>
                  <a:srgbClr val="2E74B5"/>
                </a:solidFill>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डआउट- </a:t>
            </a:r>
            <a:r>
              <a:rPr lang="en-IN" sz="2400" b="1" kern="0" dirty="0">
                <a:solidFill>
                  <a:srgbClr val="2E74B5"/>
                </a:solidFill>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Hop, skip and Go</a:t>
            </a:r>
          </a:p>
          <a:p>
            <a:pPr marL="342900" lvl="0" indent="-342900">
              <a:lnSpc>
                <a:spcPct val="107000"/>
              </a:lnSpc>
              <a:spcAft>
                <a:spcPts val="0"/>
              </a:spcAft>
              <a:buFont typeface="Symbol" panose="05050102010706020507" pitchFamily="18" charset="2"/>
              <a:buChar char=""/>
              <a:tabLst>
                <a:tab pos="723900" algn="l"/>
              </a:tabLst>
            </a:pPr>
            <a:r>
              <a:rPr lang="mr-IN" dirty="0">
                <a:latin typeface="Nirmala UI" panose="020B0502040204020203" pitchFamily="34" charset="0"/>
                <a:ea typeface="Nirmala UI" panose="020B0502040204020203" pitchFamily="34" charset="0"/>
                <a:cs typeface="Nirmala UI" panose="020B0502040204020203" pitchFamily="34" charset="0"/>
              </a:rPr>
              <a:t>हा खेळ मित्रांसोबत खेळा </a:t>
            </a:r>
            <a:endParaRPr lang="hi-IN"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nSpc>
                <a:spcPct val="107000"/>
              </a:lnSpc>
              <a:spcAft>
                <a:spcPts val="0"/>
              </a:spcAft>
              <a:buFont typeface="Symbol" panose="05050102010706020507" pitchFamily="18" charset="2"/>
              <a:buChar char=""/>
              <a:tabLst>
                <a:tab pos="723900" algn="l"/>
              </a:tabLst>
            </a:pPr>
            <a:r>
              <a:rPr lang="mr-IN" dirty="0">
                <a:latin typeface="Nirmala UI" panose="020B0502040204020203" pitchFamily="34" charset="0"/>
                <a:ea typeface="Nirmala UI" panose="020B0502040204020203" pitchFamily="34" charset="0"/>
                <a:cs typeface="Nirmala UI" panose="020B0502040204020203" pitchFamily="34" charset="0"/>
              </a:rPr>
              <a:t>आपला शिक्का </a:t>
            </a:r>
            <a:r>
              <a:rPr lang="hi-IN" dirty="0">
                <a:latin typeface="Nirmala UI" panose="020B0502040204020203" pitchFamily="34" charset="0"/>
                <a:ea typeface="Nirmala UI" panose="020B0502040204020203" pitchFamily="34" charset="0"/>
                <a:cs typeface="Nirmala UI" panose="020B0502040204020203" pitchFamily="34" charset="0"/>
              </a:rPr>
              <a:t>Start</a:t>
            </a:r>
            <a:r>
              <a:rPr lang="mr-IN" dirty="0">
                <a:latin typeface="Nirmala UI" panose="020B0502040204020203" pitchFamily="34" charset="0"/>
                <a:ea typeface="Nirmala UI" panose="020B0502040204020203" pitchFamily="34" charset="0"/>
                <a:cs typeface="Nirmala UI" panose="020B0502040204020203" pitchFamily="34" charset="0"/>
              </a:rPr>
              <a:t> वर ठेवा. </a:t>
            </a:r>
            <a:endParaRPr lang="hi-IN"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nSpc>
                <a:spcPct val="107000"/>
              </a:lnSpc>
              <a:spcAft>
                <a:spcPts val="0"/>
              </a:spcAft>
              <a:buFont typeface="Symbol" panose="05050102010706020507" pitchFamily="18" charset="2"/>
              <a:buChar char=""/>
              <a:tabLst>
                <a:tab pos="723900" algn="l"/>
              </a:tabLst>
            </a:pPr>
            <a:r>
              <a:rPr lang="mr-IN" dirty="0">
                <a:latin typeface="Nirmala UI" panose="020B0502040204020203" pitchFamily="34" charset="0"/>
                <a:ea typeface="Nirmala UI" panose="020B0502040204020203" pitchFamily="34" charset="0"/>
                <a:cs typeface="Nirmala UI" panose="020B0502040204020203" pitchFamily="34" charset="0"/>
              </a:rPr>
              <a:t>फासे फेका आणि आलेल्या संख्ये प्रमाणे आपला शिक्का पुढे सरकवा</a:t>
            </a:r>
            <a:endParaRPr lang="hi-IN"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nSpc>
                <a:spcPct val="107000"/>
              </a:lnSpc>
              <a:spcAft>
                <a:spcPts val="0"/>
              </a:spcAft>
              <a:buFont typeface="Symbol" panose="05050102010706020507" pitchFamily="18" charset="2"/>
              <a:buChar char=""/>
              <a:tabLst>
                <a:tab pos="723900" algn="l"/>
              </a:tabLst>
            </a:pPr>
            <a:r>
              <a:rPr lang="mr-IN" dirty="0">
                <a:latin typeface="Nirmala UI" panose="020B0502040204020203" pitchFamily="34" charset="0"/>
                <a:ea typeface="Nirmala UI" panose="020B0502040204020203" pitchFamily="34" charset="0"/>
                <a:cs typeface="Nirmala UI" panose="020B0502040204020203" pitchFamily="34" charset="0"/>
              </a:rPr>
              <a:t>जेव्हा तुमचा शिक्का चांदणी असलेल्या स्थानी येईल तेव्हा त्या क्रमांकावर दिलेल्या सुचणे प्रमाणे करा. </a:t>
            </a:r>
            <a:endParaRPr lang="hi-IN"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9" name="Picture 18"/>
          <p:cNvPicPr>
            <a:picLocks noChangeAspect="1"/>
          </p:cNvPicPr>
          <p:nvPr/>
        </p:nvPicPr>
        <p:blipFill>
          <a:blip r:embed="rId2"/>
          <a:stretch>
            <a:fillRect/>
          </a:stretch>
        </p:blipFill>
        <p:spPr>
          <a:xfrm>
            <a:off x="741635" y="2769985"/>
            <a:ext cx="6145774" cy="3942808"/>
          </a:xfrm>
          <a:prstGeom prst="rect">
            <a:avLst/>
          </a:prstGeom>
        </p:spPr>
      </p:pic>
      <p:sp>
        <p:nvSpPr>
          <p:cNvPr id="3" name="TextBox 2">
            <a:extLst>
              <a:ext uri="{FF2B5EF4-FFF2-40B4-BE49-F238E27FC236}">
                <a16:creationId xmlns:a16="http://schemas.microsoft.com/office/drawing/2014/main" id="{7952117B-511D-6DFF-C590-EBAD1C5A44C0}"/>
              </a:ext>
            </a:extLst>
          </p:cNvPr>
          <p:cNvSpPr txBox="1"/>
          <p:nvPr/>
        </p:nvSpPr>
        <p:spPr>
          <a:xfrm>
            <a:off x="6889550" y="348406"/>
            <a:ext cx="4507831" cy="5847755"/>
          </a:xfrm>
          <a:prstGeom prst="rect">
            <a:avLst/>
          </a:prstGeom>
          <a:noFill/>
        </p:spPr>
        <p:txBody>
          <a:bodyPr wrap="square" rtlCol="0">
            <a:spAutoFit/>
          </a:bodyPr>
          <a:lstStyle/>
          <a:p>
            <a:r>
              <a:rPr lang="hi-IN" sz="1700" dirty="0">
                <a:latin typeface="Nirmala UI" panose="020B0502040204020203" pitchFamily="34" charset="0"/>
                <a:ea typeface="Nirmala UI" panose="020B0502040204020203" pitchFamily="34" charset="0"/>
                <a:cs typeface="Nirmala UI" panose="020B0502040204020203" pitchFamily="34" charset="0"/>
              </a:rPr>
              <a:t>1. </a:t>
            </a:r>
            <a:r>
              <a:rPr lang="mr-IN" sz="1700" dirty="0">
                <a:latin typeface="Nirmala UI" panose="020B0502040204020203" pitchFamily="34" charset="0"/>
                <a:ea typeface="Nirmala UI" panose="020B0502040204020203" pitchFamily="34" charset="0"/>
                <a:cs typeface="Nirmala UI" panose="020B0502040204020203" pitchFamily="34" charset="0"/>
              </a:rPr>
              <a:t>शाळेतून आल्यावर तुम्ही केळे खाल्ले, 2 पावले उधे जा. </a:t>
            </a:r>
            <a:endParaRPr lang="hi-IN" sz="1700" dirty="0">
              <a:latin typeface="Nirmala UI" panose="020B0502040204020203" pitchFamily="34" charset="0"/>
              <a:ea typeface="Nirmala UI" panose="020B0502040204020203" pitchFamily="34" charset="0"/>
              <a:cs typeface="Nirmala UI" panose="020B0502040204020203" pitchFamily="34" charset="0"/>
            </a:endParaRPr>
          </a:p>
          <a:p>
            <a:r>
              <a:rPr lang="hi-IN" sz="1700" dirty="0">
                <a:latin typeface="Nirmala UI" panose="020B0502040204020203" pitchFamily="34" charset="0"/>
                <a:ea typeface="Nirmala UI" panose="020B0502040204020203" pitchFamily="34" charset="0"/>
                <a:cs typeface="Nirmala UI" panose="020B0502040204020203" pitchFamily="34" charset="0"/>
              </a:rPr>
              <a:t>4. </a:t>
            </a:r>
            <a:r>
              <a:rPr lang="mr-IN" sz="1700" dirty="0">
                <a:latin typeface="Nirmala UI" panose="020B0502040204020203" pitchFamily="34" charset="0"/>
                <a:ea typeface="Nirmala UI" panose="020B0502040204020203" pitchFamily="34" charset="0"/>
                <a:cs typeface="Nirmala UI" panose="020B0502040204020203" pitchFamily="34" charset="0"/>
              </a:rPr>
              <a:t>कुरकुरे खाल्ले, पुन्हा नव्याने खेळ सुरु करा</a:t>
            </a:r>
            <a:endParaRPr lang="hi-IN" sz="1700" dirty="0">
              <a:latin typeface="Nirmala UI" panose="020B0502040204020203" pitchFamily="34" charset="0"/>
              <a:ea typeface="Nirmala UI" panose="020B0502040204020203" pitchFamily="34" charset="0"/>
              <a:cs typeface="Nirmala UI" panose="020B0502040204020203" pitchFamily="34" charset="0"/>
            </a:endParaRPr>
          </a:p>
          <a:p>
            <a:r>
              <a:rPr lang="hi-IN" sz="1700" dirty="0">
                <a:latin typeface="Nirmala UI" panose="020B0502040204020203" pitchFamily="34" charset="0"/>
                <a:ea typeface="Nirmala UI" panose="020B0502040204020203" pitchFamily="34" charset="0"/>
                <a:cs typeface="Nirmala UI" panose="020B0502040204020203" pitchFamily="34" charset="0"/>
              </a:rPr>
              <a:t>5. </a:t>
            </a:r>
            <a:r>
              <a:rPr lang="mr-IN" sz="1700" dirty="0">
                <a:latin typeface="Nirmala UI" panose="020B0502040204020203" pitchFamily="34" charset="0"/>
                <a:ea typeface="Nirmala UI" panose="020B0502040204020203" pitchFamily="34" charset="0"/>
                <a:cs typeface="Nirmala UI" panose="020B0502040204020203" pitchFamily="34" charset="0"/>
              </a:rPr>
              <a:t>दुपारच्या जेवणात नूडल्स आणि  कोक घेतले,  4 पावले मागे जा. </a:t>
            </a:r>
            <a:endParaRPr lang="hi-IN" sz="1700" dirty="0">
              <a:latin typeface="Nirmala UI" panose="020B0502040204020203" pitchFamily="34" charset="0"/>
              <a:ea typeface="Nirmala UI" panose="020B0502040204020203" pitchFamily="34" charset="0"/>
              <a:cs typeface="Nirmala UI" panose="020B0502040204020203" pitchFamily="34" charset="0"/>
            </a:endParaRPr>
          </a:p>
          <a:p>
            <a:r>
              <a:rPr lang="mr-IN" sz="1700" dirty="0">
                <a:latin typeface="Nirmala UI" panose="020B0502040204020203" pitchFamily="34" charset="0"/>
                <a:ea typeface="Nirmala UI" panose="020B0502040204020203" pitchFamily="34" charset="0"/>
                <a:cs typeface="Nirmala UI" panose="020B0502040204020203" pitchFamily="34" charset="0"/>
              </a:rPr>
              <a:t>6. नाश्त्यात पोहे खाल्ले 2 पावले पुढे जा. </a:t>
            </a:r>
            <a:endParaRPr lang="hi-IN" sz="1700" dirty="0">
              <a:latin typeface="Nirmala UI" panose="020B0502040204020203" pitchFamily="34" charset="0"/>
              <a:ea typeface="Nirmala UI" panose="020B0502040204020203" pitchFamily="34" charset="0"/>
              <a:cs typeface="Nirmala UI" panose="020B0502040204020203" pitchFamily="34" charset="0"/>
            </a:endParaRPr>
          </a:p>
          <a:p>
            <a:r>
              <a:rPr lang="mr-IN" sz="1700" dirty="0">
                <a:latin typeface="Nirmala UI" panose="020B0502040204020203" pitchFamily="34" charset="0"/>
                <a:ea typeface="Nirmala UI" panose="020B0502040204020203" pitchFamily="34" charset="0"/>
                <a:cs typeface="Nirmala UI" panose="020B0502040204020203" pitchFamily="34" charset="0"/>
              </a:rPr>
              <a:t>9. मला सडपातळ व्हायचे आहे मी जेवण कमी खाईन 3 पावले मागे जा. </a:t>
            </a:r>
            <a:endParaRPr lang="hi-IN" sz="1700" dirty="0">
              <a:latin typeface="Nirmala UI" panose="020B0502040204020203" pitchFamily="34" charset="0"/>
              <a:ea typeface="Nirmala UI" panose="020B0502040204020203" pitchFamily="34" charset="0"/>
              <a:cs typeface="Nirmala UI" panose="020B0502040204020203" pitchFamily="34" charset="0"/>
            </a:endParaRPr>
          </a:p>
          <a:p>
            <a:r>
              <a:rPr lang="mr-IN" sz="1700" dirty="0">
                <a:latin typeface="Nirmala UI" panose="020B0502040204020203" pitchFamily="34" charset="0"/>
                <a:ea typeface="Nirmala UI" panose="020B0502040204020203" pitchFamily="34" charset="0"/>
                <a:cs typeface="Nirmala UI" panose="020B0502040204020203" pitchFamily="34" charset="0"/>
              </a:rPr>
              <a:t>10. दुपारच्या जेवणात पालक पनीर खाल्ले 2  पावले पुढे जा. कदम आगे कूदें</a:t>
            </a:r>
            <a:endParaRPr lang="hi-IN" sz="1700" dirty="0">
              <a:latin typeface="Nirmala UI" panose="020B0502040204020203" pitchFamily="34" charset="0"/>
              <a:ea typeface="Nirmala UI" panose="020B0502040204020203" pitchFamily="34" charset="0"/>
              <a:cs typeface="Nirmala UI" panose="020B0502040204020203" pitchFamily="34" charset="0"/>
            </a:endParaRPr>
          </a:p>
          <a:p>
            <a:r>
              <a:rPr lang="mr-IN" sz="1700" dirty="0">
                <a:latin typeface="Nirmala UI" panose="020B0502040204020203" pitchFamily="34" charset="0"/>
                <a:ea typeface="Nirmala UI" panose="020B0502040204020203" pitchFamily="34" charset="0"/>
                <a:cs typeface="Nirmala UI" panose="020B0502040204020203" pitchFamily="34" charset="0"/>
              </a:rPr>
              <a:t>13. मी आठवड्याला दोनदा अंडी आणि चिकन खातो, 4 पावले पुढे जा</a:t>
            </a:r>
            <a:endParaRPr lang="hi-IN" sz="1700" dirty="0">
              <a:latin typeface="Nirmala UI" panose="020B0502040204020203" pitchFamily="34" charset="0"/>
              <a:ea typeface="Nirmala UI" panose="020B0502040204020203" pitchFamily="34" charset="0"/>
              <a:cs typeface="Nirmala UI" panose="020B0502040204020203" pitchFamily="34" charset="0"/>
            </a:endParaRPr>
          </a:p>
          <a:p>
            <a:r>
              <a:rPr lang="mr-IN" sz="1700" dirty="0">
                <a:latin typeface="Nirmala UI" panose="020B0502040204020203" pitchFamily="34" charset="0"/>
                <a:ea typeface="Nirmala UI" panose="020B0502040204020203" pitchFamily="34" charset="0"/>
                <a:cs typeface="Nirmala UI" panose="020B0502040204020203" pitchFamily="34" charset="0"/>
              </a:rPr>
              <a:t>16. .मी  शाळा सुटल्यावर नाष्ट्यासोबत कोल्ड कॉफ़ी पीतो . माफ करा तुम्ही खेळ पुन्हा सुरु करा.</a:t>
            </a:r>
            <a:endParaRPr lang="hi-IN" sz="1700" dirty="0">
              <a:latin typeface="Nirmala UI" panose="020B0502040204020203" pitchFamily="34" charset="0"/>
              <a:ea typeface="Nirmala UI" panose="020B0502040204020203" pitchFamily="34" charset="0"/>
              <a:cs typeface="Nirmala UI" panose="020B0502040204020203" pitchFamily="34" charset="0"/>
            </a:endParaRPr>
          </a:p>
          <a:p>
            <a:r>
              <a:rPr lang="mr-IN" sz="1700" dirty="0">
                <a:latin typeface="Nirmala UI" panose="020B0502040204020203" pitchFamily="34" charset="0"/>
                <a:ea typeface="Nirmala UI" panose="020B0502040204020203" pitchFamily="34" charset="0"/>
                <a:cs typeface="Nirmala UI" panose="020B0502040204020203" pitchFamily="34" charset="0"/>
              </a:rPr>
              <a:t>17. मी दर आठवड्याला </a:t>
            </a:r>
            <a:r>
              <a:rPr lang="hi-IN" sz="1700" dirty="0">
                <a:latin typeface="Nirmala UI" panose="020B0502040204020203" pitchFamily="34" charset="0"/>
                <a:ea typeface="Nirmala UI" panose="020B0502040204020203" pitchFamily="34" charset="0"/>
                <a:cs typeface="Nirmala UI" panose="020B0502040204020203" pitchFamily="34" charset="0"/>
              </a:rPr>
              <a:t>IFA</a:t>
            </a:r>
            <a:r>
              <a:rPr lang="mr-IN" sz="1700" dirty="0">
                <a:latin typeface="Nirmala UI" panose="020B0502040204020203" pitchFamily="34" charset="0"/>
                <a:ea typeface="Nirmala UI" panose="020B0502040204020203" pitchFamily="34" charset="0"/>
                <a:cs typeface="Nirmala UI" panose="020B0502040204020203" pitchFamily="34" charset="0"/>
              </a:rPr>
              <a:t> ची गोळी खातो  खूप छान दोन पावले पुढे जा. </a:t>
            </a:r>
            <a:endParaRPr lang="hi-IN" sz="1700" dirty="0">
              <a:latin typeface="Nirmala UI" panose="020B0502040204020203" pitchFamily="34" charset="0"/>
              <a:ea typeface="Nirmala UI" panose="020B0502040204020203" pitchFamily="34" charset="0"/>
              <a:cs typeface="Nirmala UI" panose="020B0502040204020203" pitchFamily="34" charset="0"/>
            </a:endParaRPr>
          </a:p>
          <a:p>
            <a:r>
              <a:rPr lang="mr-IN" sz="1700" dirty="0">
                <a:latin typeface="Nirmala UI" panose="020B0502040204020203" pitchFamily="34" charset="0"/>
                <a:ea typeface="Nirmala UI" panose="020B0502040204020203" pitchFamily="34" charset="0"/>
                <a:cs typeface="Nirmala UI" panose="020B0502040204020203" pitchFamily="34" charset="0"/>
              </a:rPr>
              <a:t>19. मी रोज एक फळ खातो, दोन पावले पुढे जा</a:t>
            </a:r>
            <a:endParaRPr lang="hi-IN" sz="1700" dirty="0">
              <a:latin typeface="Nirmala UI" panose="020B0502040204020203" pitchFamily="34" charset="0"/>
              <a:ea typeface="Nirmala UI" panose="020B0502040204020203" pitchFamily="34" charset="0"/>
              <a:cs typeface="Nirmala UI" panose="020B0502040204020203" pitchFamily="34" charset="0"/>
            </a:endParaRPr>
          </a:p>
          <a:p>
            <a:r>
              <a:rPr lang="mr-IN" sz="1700" dirty="0">
                <a:latin typeface="Nirmala UI" panose="020B0502040204020203" pitchFamily="34" charset="0"/>
                <a:ea typeface="Nirmala UI" panose="020B0502040204020203" pitchFamily="34" charset="0"/>
                <a:cs typeface="Nirmala UI" panose="020B0502040204020203" pitchFamily="34" charset="0"/>
              </a:rPr>
              <a:t>20. मी रोज शाळेतून लवकर घरी येतो, आणि आईने जे बनवून ठेवले असते ते खातो , पण साबणाने हात धूत नाही. माफ करा पुन्हा 15 स्थानी  जा. </a:t>
            </a:r>
            <a:endParaRPr lang="hi-IN" sz="1700" dirty="0">
              <a:latin typeface="Nirmala UI" panose="020B0502040204020203" pitchFamily="34" charset="0"/>
              <a:ea typeface="Nirmala UI" panose="020B0502040204020203" pitchFamily="34" charset="0"/>
              <a:cs typeface="Nirmala UI" panose="020B0502040204020203" pitchFamily="34" charset="0"/>
            </a:endParaRPr>
          </a:p>
          <a:p>
            <a:r>
              <a:rPr lang="mr-IN" sz="1700" dirty="0">
                <a:latin typeface="Nirmala UI" panose="020B0502040204020203" pitchFamily="34" charset="0"/>
                <a:ea typeface="Nirmala UI" panose="020B0502040204020203" pitchFamily="34" charset="0"/>
                <a:cs typeface="Nirmala UI" panose="020B0502040204020203" pitchFamily="34" charset="0"/>
              </a:rPr>
              <a:t>22.मी रोज डाळ, भाज्या खातो, खूप छान आपल्या घरी उड्या ,मारत जा..</a:t>
            </a:r>
            <a:r>
              <a:rPr lang="hi-IN" sz="1700" dirty="0">
                <a:latin typeface="Nirmala UI" panose="020B0502040204020203" pitchFamily="34" charset="0"/>
                <a:ea typeface="Nirmala UI" panose="020B0502040204020203" pitchFamily="34" charset="0"/>
                <a:cs typeface="Nirmala UI" panose="020B0502040204020203" pitchFamily="34" charset="0"/>
              </a:rPr>
              <a:t> </a:t>
            </a:r>
            <a:endParaRPr lang="en-IN" sz="17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Frame 3">
            <a:extLst>
              <a:ext uri="{FF2B5EF4-FFF2-40B4-BE49-F238E27FC236}">
                <a16:creationId xmlns:a16="http://schemas.microsoft.com/office/drawing/2014/main" id="{C9E53479-36BC-0AC1-9A74-A30CFEE5B8B4}"/>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1">
            <a:extLst>
              <a:ext uri="{FF2B5EF4-FFF2-40B4-BE49-F238E27FC236}">
                <a16:creationId xmlns:a16="http://schemas.microsoft.com/office/drawing/2014/main" id="{FA08D433-43C3-0FEB-79A5-80A9FCF5CAD6}"/>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37</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3204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5CF2FEC-0227-2944-1FA0-331BD439E723}"/>
              </a:ext>
            </a:extLst>
          </p:cNvPr>
          <p:cNvSpPr>
            <a:spLocks noChangeAspect="1"/>
          </p:cNvSpPr>
          <p:nvPr/>
        </p:nvSpPr>
        <p:spPr>
          <a:xfrm>
            <a:off x="165603" y="734955"/>
            <a:ext cx="1440000" cy="62954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1800" b="0" dirty="0">
                <a:effectLst/>
                <a:latin typeface="Nirmala UI" panose="020B0502040204020203" pitchFamily="34" charset="0"/>
                <a:ea typeface="Nirmala UI" panose="020B0502040204020203" pitchFamily="34" charset="0"/>
                <a:cs typeface="Nirmala UI" panose="020B0502040204020203" pitchFamily="34" charset="0"/>
              </a:rPr>
              <a:t>विटामिन</a:t>
            </a:r>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Rounded Rectangle 2">
            <a:extLst>
              <a:ext uri="{FF2B5EF4-FFF2-40B4-BE49-F238E27FC236}">
                <a16:creationId xmlns:a16="http://schemas.microsoft.com/office/drawing/2014/main" id="{1E80A767-2C54-B5E9-3E78-55719B76E36D}"/>
              </a:ext>
            </a:extLst>
          </p:cNvPr>
          <p:cNvSpPr>
            <a:spLocks noChangeAspect="1"/>
          </p:cNvSpPr>
          <p:nvPr/>
        </p:nvSpPr>
        <p:spPr>
          <a:xfrm>
            <a:off x="3116834" y="734949"/>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ऑक्सी</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Rounded Rectangle 4">
            <a:extLst>
              <a:ext uri="{FF2B5EF4-FFF2-40B4-BE49-F238E27FC236}">
                <a16:creationId xmlns:a16="http://schemas.microsoft.com/office/drawing/2014/main" id="{EECB89B5-6728-DFF5-5C46-BB6054892D5B}"/>
              </a:ext>
            </a:extLst>
          </p:cNvPr>
          <p:cNvSpPr>
            <a:spLocks noChangeAspect="1"/>
          </p:cNvSpPr>
          <p:nvPr/>
        </p:nvSpPr>
        <p:spPr>
          <a:xfrm>
            <a:off x="3136439" y="1566608"/>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लाल </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Rounded Rectangle 5">
            <a:extLst>
              <a:ext uri="{FF2B5EF4-FFF2-40B4-BE49-F238E27FC236}">
                <a16:creationId xmlns:a16="http://schemas.microsoft.com/office/drawing/2014/main" id="{B9CCD24A-208C-0CED-37A8-E061489DF4B4}"/>
              </a:ext>
            </a:extLst>
          </p:cNvPr>
          <p:cNvSpPr>
            <a:spLocks noChangeAspect="1"/>
          </p:cNvSpPr>
          <p:nvPr/>
        </p:nvSpPr>
        <p:spPr>
          <a:xfrm>
            <a:off x="3136439" y="2406108"/>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कार्य </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Rounded Rectangle 6">
            <a:extLst>
              <a:ext uri="{FF2B5EF4-FFF2-40B4-BE49-F238E27FC236}">
                <a16:creationId xmlns:a16="http://schemas.microsoft.com/office/drawing/2014/main" id="{AD133794-FBBB-5FD3-D29D-691EDE5832F9}"/>
              </a:ext>
            </a:extLst>
          </p:cNvPr>
          <p:cNvSpPr>
            <a:spLocks noChangeAspect="1"/>
          </p:cNvSpPr>
          <p:nvPr/>
        </p:nvSpPr>
        <p:spPr>
          <a:xfrm>
            <a:off x="3096259" y="3212285"/>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स्ट्रॉ </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Rounded Rectangle 7">
            <a:extLst>
              <a:ext uri="{FF2B5EF4-FFF2-40B4-BE49-F238E27FC236}">
                <a16:creationId xmlns:a16="http://schemas.microsoft.com/office/drawing/2014/main" id="{D347DAD7-69F0-717C-CDFE-31E41E0C178E}"/>
              </a:ext>
            </a:extLst>
          </p:cNvPr>
          <p:cNvSpPr>
            <a:spLocks noChangeAspect="1"/>
          </p:cNvSpPr>
          <p:nvPr/>
        </p:nvSpPr>
        <p:spPr>
          <a:xfrm>
            <a:off x="6109170" y="3194726"/>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latin typeface="Nirmala UI" panose="020B0502040204020203" pitchFamily="34" charset="0"/>
                <a:ea typeface="Nirmala UI" panose="020B0502040204020203" pitchFamily="34" charset="0"/>
                <a:cs typeface="Nirmala UI" panose="020B0502040204020203" pitchFamily="34" charset="0"/>
              </a:rPr>
              <a:t>अॅनिमिया मुक्त </a:t>
            </a:r>
            <a:endParaRPr lang="en-IN"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9" name="Rounded Rectangle 8">
            <a:extLst>
              <a:ext uri="{FF2B5EF4-FFF2-40B4-BE49-F238E27FC236}">
                <a16:creationId xmlns:a16="http://schemas.microsoft.com/office/drawing/2014/main" id="{81A5AC62-909C-E319-FEA1-B3884582E809}"/>
              </a:ext>
            </a:extLst>
          </p:cNvPr>
          <p:cNvSpPr>
            <a:spLocks noChangeAspect="1"/>
          </p:cNvSpPr>
          <p:nvPr/>
        </p:nvSpPr>
        <p:spPr>
          <a:xfrm>
            <a:off x="6130735" y="2378861"/>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b="0" dirty="0">
                <a:effectLst/>
                <a:latin typeface="Nirmala UI" panose="020B0502040204020203" pitchFamily="34" charset="0"/>
                <a:ea typeface="Nirmala UI" panose="020B0502040204020203" pitchFamily="34" charset="0"/>
                <a:cs typeface="Nirmala UI" panose="020B0502040204020203" pitchFamily="34" charset="0"/>
              </a:rPr>
              <a:t>आय</a:t>
            </a:r>
            <a:endParaRPr lang="en-IN"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0" name="Rounded Rectangle 9">
            <a:extLst>
              <a:ext uri="{FF2B5EF4-FFF2-40B4-BE49-F238E27FC236}">
                <a16:creationId xmlns:a16="http://schemas.microsoft.com/office/drawing/2014/main" id="{4D6C6411-30DC-90A0-E93F-A238E5796E5A}"/>
              </a:ext>
            </a:extLst>
          </p:cNvPr>
          <p:cNvSpPr>
            <a:spLocks noChangeAspect="1"/>
          </p:cNvSpPr>
          <p:nvPr/>
        </p:nvSpPr>
        <p:spPr>
          <a:xfrm>
            <a:off x="6120840" y="1552521"/>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आयरन</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1" name="Rounded Rectangle 10">
            <a:extLst>
              <a:ext uri="{FF2B5EF4-FFF2-40B4-BE49-F238E27FC236}">
                <a16:creationId xmlns:a16="http://schemas.microsoft.com/office/drawing/2014/main" id="{286AE917-C729-496E-6210-361EF3457C69}"/>
              </a:ext>
            </a:extLst>
          </p:cNvPr>
          <p:cNvSpPr>
            <a:spLocks noChangeAspect="1"/>
          </p:cNvSpPr>
          <p:nvPr/>
        </p:nvSpPr>
        <p:spPr>
          <a:xfrm>
            <a:off x="6109170" y="719108"/>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मले</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2" name="Rounded Rectangle 11">
            <a:extLst>
              <a:ext uri="{FF2B5EF4-FFF2-40B4-BE49-F238E27FC236}">
                <a16:creationId xmlns:a16="http://schemas.microsoft.com/office/drawing/2014/main" id="{CFD539A6-ACFF-DF98-DF04-C0F2A7A9E552}"/>
              </a:ext>
            </a:extLst>
          </p:cNvPr>
          <p:cNvSpPr>
            <a:spLocks noChangeAspect="1"/>
          </p:cNvSpPr>
          <p:nvPr/>
        </p:nvSpPr>
        <p:spPr>
          <a:xfrm>
            <a:off x="9135759" y="3924383"/>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latin typeface="Nirmala UI" panose="020B0502040204020203" pitchFamily="34" charset="0"/>
                <a:ea typeface="Nirmala UI" panose="020B0502040204020203" pitchFamily="34" charset="0"/>
                <a:cs typeface="Nirmala UI" panose="020B0502040204020203" pitchFamily="34" charset="0"/>
              </a:rPr>
              <a:t>एल्बेंडा</a:t>
            </a:r>
            <a:endParaRPr lang="en-IN"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3" name="Rounded Rectangle 12">
            <a:extLst>
              <a:ext uri="{FF2B5EF4-FFF2-40B4-BE49-F238E27FC236}">
                <a16:creationId xmlns:a16="http://schemas.microsoft.com/office/drawing/2014/main" id="{EB02E7B1-2627-3816-07CF-695CA194A57D}"/>
              </a:ext>
            </a:extLst>
          </p:cNvPr>
          <p:cNvSpPr>
            <a:spLocks noChangeAspect="1"/>
          </p:cNvSpPr>
          <p:nvPr/>
        </p:nvSpPr>
        <p:spPr>
          <a:xfrm>
            <a:off x="9103466" y="3176542"/>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latin typeface="Nirmala UI" panose="020B0502040204020203" pitchFamily="34" charset="0"/>
                <a:ea typeface="Nirmala UI" panose="020B0502040204020203" pitchFamily="34" charset="0"/>
                <a:cs typeface="Nirmala UI" panose="020B0502040204020203" pitchFamily="34" charset="0"/>
              </a:rPr>
              <a:t>कार्बो </a:t>
            </a:r>
            <a:endParaRPr lang="en-IN"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4" name="Rounded Rectangle 13">
            <a:extLst>
              <a:ext uri="{FF2B5EF4-FFF2-40B4-BE49-F238E27FC236}">
                <a16:creationId xmlns:a16="http://schemas.microsoft.com/office/drawing/2014/main" id="{B1D94CEC-7150-DD8C-1719-FC058D896A5E}"/>
              </a:ext>
            </a:extLst>
          </p:cNvPr>
          <p:cNvSpPr>
            <a:spLocks noChangeAspect="1"/>
          </p:cNvSpPr>
          <p:nvPr/>
        </p:nvSpPr>
        <p:spPr>
          <a:xfrm>
            <a:off x="9125031" y="2379430"/>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latin typeface="Nirmala UI" panose="020B0502040204020203" pitchFamily="34" charset="0"/>
                <a:ea typeface="Nirmala UI" panose="020B0502040204020203" pitchFamily="34" charset="0"/>
                <a:cs typeface="Nirmala UI" panose="020B0502040204020203" pitchFamily="34" charset="0"/>
              </a:rPr>
              <a:t>पोषक</a:t>
            </a:r>
            <a:endParaRPr lang="en-IN"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5" name="Rounded Rectangle 14">
            <a:extLst>
              <a:ext uri="{FF2B5EF4-FFF2-40B4-BE49-F238E27FC236}">
                <a16:creationId xmlns:a16="http://schemas.microsoft.com/office/drawing/2014/main" id="{B282130E-AA12-4997-0A97-84D53AA21404}"/>
              </a:ext>
            </a:extLst>
          </p:cNvPr>
          <p:cNvSpPr>
            <a:spLocks noChangeAspect="1"/>
          </p:cNvSpPr>
          <p:nvPr/>
        </p:nvSpPr>
        <p:spPr>
          <a:xfrm>
            <a:off x="9103466" y="1503254"/>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latin typeface="Nirmala UI" panose="020B0502040204020203" pitchFamily="34" charset="0"/>
                <a:ea typeface="Nirmala UI" panose="020B0502040204020203" pitchFamily="34" charset="0"/>
                <a:cs typeface="Nirmala UI" panose="020B0502040204020203" pitchFamily="34" charset="0"/>
              </a:rPr>
              <a:t>फीकी</a:t>
            </a:r>
            <a:endParaRPr lang="en-IN"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6" name="Rounded Rectangle 15">
            <a:extLst>
              <a:ext uri="{FF2B5EF4-FFF2-40B4-BE49-F238E27FC236}">
                <a16:creationId xmlns:a16="http://schemas.microsoft.com/office/drawing/2014/main" id="{1CE79F6C-F745-0FB5-D71E-4948C9961CC4}"/>
              </a:ext>
            </a:extLst>
          </p:cNvPr>
          <p:cNvSpPr>
            <a:spLocks noChangeAspect="1"/>
          </p:cNvSpPr>
          <p:nvPr/>
        </p:nvSpPr>
        <p:spPr>
          <a:xfrm>
            <a:off x="9091796" y="713809"/>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b="0" dirty="0">
                <a:effectLst/>
                <a:latin typeface="Nirmala UI" panose="020B0502040204020203" pitchFamily="34" charset="0"/>
                <a:ea typeface="Nirmala UI" panose="020B0502040204020203" pitchFamily="34" charset="0"/>
                <a:cs typeface="Nirmala UI" panose="020B0502040204020203" pitchFamily="34" charset="0"/>
              </a:rPr>
              <a:t>किशोर</a:t>
            </a:r>
            <a:endParaRPr lang="en-IN"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7" name="Rounded Rectangle 16">
            <a:extLst>
              <a:ext uri="{FF2B5EF4-FFF2-40B4-BE49-F238E27FC236}">
                <a16:creationId xmlns:a16="http://schemas.microsoft.com/office/drawing/2014/main" id="{621CA263-CBEE-78BA-EE46-B39BF4892E45}"/>
              </a:ext>
            </a:extLst>
          </p:cNvPr>
          <p:cNvSpPr>
            <a:spLocks noChangeAspect="1"/>
          </p:cNvSpPr>
          <p:nvPr/>
        </p:nvSpPr>
        <p:spPr>
          <a:xfrm>
            <a:off x="3079797" y="4032549"/>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हीमो </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8" name="Rounded Rectangle 17">
            <a:extLst>
              <a:ext uri="{FF2B5EF4-FFF2-40B4-BE49-F238E27FC236}">
                <a16:creationId xmlns:a16="http://schemas.microsoft.com/office/drawing/2014/main" id="{4CEC5C5A-00D7-C160-27C8-609FD924D004}"/>
              </a:ext>
            </a:extLst>
          </p:cNvPr>
          <p:cNvSpPr>
            <a:spLocks noChangeAspect="1"/>
          </p:cNvSpPr>
          <p:nvPr/>
        </p:nvSpPr>
        <p:spPr>
          <a:xfrm>
            <a:off x="6141463" y="3961320"/>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latin typeface="Nirmala UI" panose="020B0502040204020203" pitchFamily="34" charset="0"/>
                <a:ea typeface="Nirmala UI" panose="020B0502040204020203" pitchFamily="34" charset="0"/>
                <a:cs typeface="Nirmala UI" panose="020B0502040204020203" pitchFamily="34" charset="0"/>
              </a:rPr>
              <a:t>संतुलित</a:t>
            </a:r>
            <a:endParaRPr lang="en-IN"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9" name="Rounded Rectangle 18">
            <a:extLst>
              <a:ext uri="{FF2B5EF4-FFF2-40B4-BE49-F238E27FC236}">
                <a16:creationId xmlns:a16="http://schemas.microsoft.com/office/drawing/2014/main" id="{7886CF97-4DCC-F75A-F0C0-51FF4C0D88B4}"/>
              </a:ext>
            </a:extLst>
          </p:cNvPr>
          <p:cNvSpPr>
            <a:spLocks noChangeAspect="1"/>
          </p:cNvSpPr>
          <p:nvPr/>
        </p:nvSpPr>
        <p:spPr>
          <a:xfrm>
            <a:off x="175413" y="1601775"/>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मासिक</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0" name="Rounded Rectangle 19">
            <a:extLst>
              <a:ext uri="{FF2B5EF4-FFF2-40B4-BE49-F238E27FC236}">
                <a16:creationId xmlns:a16="http://schemas.microsoft.com/office/drawing/2014/main" id="{020715F2-438D-4B6B-5186-0EE6DAC29D02}"/>
              </a:ext>
            </a:extLst>
          </p:cNvPr>
          <p:cNvSpPr>
            <a:spLocks noChangeAspect="1"/>
          </p:cNvSpPr>
          <p:nvPr/>
        </p:nvSpPr>
        <p:spPr>
          <a:xfrm>
            <a:off x="146110" y="2429537"/>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en-US" dirty="0" err="1">
                <a:latin typeface="Nirmala UI" panose="020B0502040204020203" pitchFamily="34" charset="0"/>
                <a:ea typeface="Nirmala UI" panose="020B0502040204020203" pitchFamily="34" charset="0"/>
                <a:cs typeface="Nirmala UI" panose="020B0502040204020203" pitchFamily="34" charset="0"/>
              </a:rPr>
              <a:t>वड़ा</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1" name="Rounded Rectangle 20">
            <a:extLst>
              <a:ext uri="{FF2B5EF4-FFF2-40B4-BE49-F238E27FC236}">
                <a16:creationId xmlns:a16="http://schemas.microsoft.com/office/drawing/2014/main" id="{F6FEDD1B-2E18-A6A9-C118-C9A2440A5AE7}"/>
              </a:ext>
            </a:extLst>
          </p:cNvPr>
          <p:cNvSpPr>
            <a:spLocks noChangeAspect="1"/>
          </p:cNvSpPr>
          <p:nvPr/>
        </p:nvSpPr>
        <p:spPr>
          <a:xfrm>
            <a:off x="124545" y="3194726"/>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en-IN" b="0" dirty="0" err="1">
                <a:effectLst/>
                <a:latin typeface="Nirmala UI" panose="020B0502040204020203" pitchFamily="34" charset="0"/>
                <a:ea typeface="Nirmala UI" panose="020B0502040204020203" pitchFamily="34" charset="0"/>
                <a:cs typeface="Nirmala UI" panose="020B0502040204020203" pitchFamily="34" charset="0"/>
              </a:rPr>
              <a:t>हाथ</a:t>
            </a:r>
            <a:endParaRPr lang="en-IN"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2" name="Rounded Rectangle 21">
            <a:extLst>
              <a:ext uri="{FF2B5EF4-FFF2-40B4-BE49-F238E27FC236}">
                <a16:creationId xmlns:a16="http://schemas.microsoft.com/office/drawing/2014/main" id="{875DFC30-FC24-14B4-4F36-897F45C8BF40}"/>
              </a:ext>
            </a:extLst>
          </p:cNvPr>
          <p:cNvSpPr>
            <a:spLocks noChangeAspect="1"/>
          </p:cNvSpPr>
          <p:nvPr/>
        </p:nvSpPr>
        <p:spPr>
          <a:xfrm>
            <a:off x="146110" y="4032550"/>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डिजिटल</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Rounded Rectangle 3">
            <a:extLst>
              <a:ext uri="{FF2B5EF4-FFF2-40B4-BE49-F238E27FC236}">
                <a16:creationId xmlns:a16="http://schemas.microsoft.com/office/drawing/2014/main" id="{9354C389-6033-9AB8-EA0E-4EA09E0D9606}"/>
              </a:ext>
            </a:extLst>
          </p:cNvPr>
          <p:cNvSpPr>
            <a:spLocks noChangeAspect="1"/>
          </p:cNvSpPr>
          <p:nvPr/>
        </p:nvSpPr>
        <p:spPr>
          <a:xfrm>
            <a:off x="10543466" y="1499378"/>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atin typeface="Nirmala UI" panose="020B0502040204020203" pitchFamily="34" charset="0"/>
                <a:ea typeface="Nirmala UI" panose="020B0502040204020203" pitchFamily="34" charset="0"/>
                <a:cs typeface="Nirmala UI" panose="020B0502040204020203" pitchFamily="34" charset="0"/>
              </a:rPr>
              <a:t>त्वचा</a:t>
            </a:r>
            <a:r>
              <a:rPr lang="en-US" dirty="0">
                <a:latin typeface="Nirmala UI" panose="020B0502040204020203" pitchFamily="34" charset="0"/>
                <a:ea typeface="Nirmala UI" panose="020B0502040204020203" pitchFamily="34" charset="0"/>
                <a:cs typeface="Nirmala UI" panose="020B0502040204020203" pitchFamily="34" charset="0"/>
              </a:rPr>
              <a:t> </a:t>
            </a:r>
          </a:p>
        </p:txBody>
      </p:sp>
      <p:sp>
        <p:nvSpPr>
          <p:cNvPr id="23" name="Rounded Rectangle 22">
            <a:extLst>
              <a:ext uri="{FF2B5EF4-FFF2-40B4-BE49-F238E27FC236}">
                <a16:creationId xmlns:a16="http://schemas.microsoft.com/office/drawing/2014/main" id="{8F5A8168-FA02-FA40-F8B2-F5AFB6BCE2A7}"/>
              </a:ext>
            </a:extLst>
          </p:cNvPr>
          <p:cNvSpPr>
            <a:spLocks noChangeAspect="1"/>
          </p:cNvSpPr>
          <p:nvPr/>
        </p:nvSpPr>
        <p:spPr>
          <a:xfrm>
            <a:off x="1604557" y="734949"/>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C</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4" name="Rounded Rectangle 23">
            <a:extLst>
              <a:ext uri="{FF2B5EF4-FFF2-40B4-BE49-F238E27FC236}">
                <a16:creationId xmlns:a16="http://schemas.microsoft.com/office/drawing/2014/main" id="{4D279245-3FE3-CA19-D62E-483A7184DF0B}"/>
              </a:ext>
            </a:extLst>
          </p:cNvPr>
          <p:cNvSpPr>
            <a:spLocks noChangeAspect="1"/>
          </p:cNvSpPr>
          <p:nvPr/>
        </p:nvSpPr>
        <p:spPr>
          <a:xfrm>
            <a:off x="4576439" y="2415468"/>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क्षमता</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5" name="Rounded Rectangle 24">
            <a:extLst>
              <a:ext uri="{FF2B5EF4-FFF2-40B4-BE49-F238E27FC236}">
                <a16:creationId xmlns:a16="http://schemas.microsoft.com/office/drawing/2014/main" id="{B2752FA5-0571-0E64-B01A-78AB515A731D}"/>
              </a:ext>
            </a:extLst>
          </p:cNvPr>
          <p:cNvSpPr>
            <a:spLocks noChangeAspect="1"/>
          </p:cNvSpPr>
          <p:nvPr/>
        </p:nvSpPr>
        <p:spPr>
          <a:xfrm>
            <a:off x="10565031" y="236508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तत्व</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6" name="Rounded Rectangle 25">
            <a:extLst>
              <a:ext uri="{FF2B5EF4-FFF2-40B4-BE49-F238E27FC236}">
                <a16:creationId xmlns:a16="http://schemas.microsoft.com/office/drawing/2014/main" id="{BF7A2BBB-9263-7E95-9233-4A4DB127F1ED}"/>
              </a:ext>
            </a:extLst>
          </p:cNvPr>
          <p:cNvSpPr>
            <a:spLocks noChangeAspect="1"/>
          </p:cNvSpPr>
          <p:nvPr/>
        </p:nvSpPr>
        <p:spPr>
          <a:xfrm>
            <a:off x="7560840" y="1529077"/>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फॉलिक एसिड</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7" name="Rounded Rectangle 26">
            <a:extLst>
              <a:ext uri="{FF2B5EF4-FFF2-40B4-BE49-F238E27FC236}">
                <a16:creationId xmlns:a16="http://schemas.microsoft.com/office/drawing/2014/main" id="{74CC7AD9-7C05-B273-12E0-0C71E0C3EF9E}"/>
              </a:ext>
            </a:extLst>
          </p:cNvPr>
          <p:cNvSpPr>
            <a:spLocks noChangeAspect="1"/>
          </p:cNvSpPr>
          <p:nvPr/>
        </p:nvSpPr>
        <p:spPr>
          <a:xfrm>
            <a:off x="4569550" y="1566608"/>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रक्त पेशियाँ</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8" name="Rounded Rectangle 27">
            <a:extLst>
              <a:ext uri="{FF2B5EF4-FFF2-40B4-BE49-F238E27FC236}">
                <a16:creationId xmlns:a16="http://schemas.microsoft.com/office/drawing/2014/main" id="{F17B69B7-E96B-A7A7-743B-607A43F8B9CA}"/>
              </a:ext>
            </a:extLst>
          </p:cNvPr>
          <p:cNvSpPr>
            <a:spLocks noChangeAspect="1"/>
          </p:cNvSpPr>
          <p:nvPr/>
        </p:nvSpPr>
        <p:spPr>
          <a:xfrm>
            <a:off x="4556834" y="734949"/>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जन</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9" name="Rounded Rectangle 28">
            <a:extLst>
              <a:ext uri="{FF2B5EF4-FFF2-40B4-BE49-F238E27FC236}">
                <a16:creationId xmlns:a16="http://schemas.microsoft.com/office/drawing/2014/main" id="{FE50505A-8CA2-82DB-5DDA-DF238251D76B}"/>
              </a:ext>
            </a:extLst>
          </p:cNvPr>
          <p:cNvSpPr>
            <a:spLocks noChangeAspect="1"/>
          </p:cNvSpPr>
          <p:nvPr/>
        </p:nvSpPr>
        <p:spPr>
          <a:xfrm>
            <a:off x="1582184" y="403255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हीमोग्लोबिन</a:t>
            </a:r>
            <a:r>
              <a:rPr lang="en-US" sz="1800" b="0" dirty="0">
                <a:effectLst/>
                <a:latin typeface="Nirmala UI" panose="020B0502040204020203" pitchFamily="34" charset="0"/>
                <a:ea typeface="Nirmala UI" panose="020B0502040204020203" pitchFamily="34" charset="0"/>
                <a:cs typeface="Nirmala UI" panose="020B0502040204020203" pitchFamily="34" charset="0"/>
              </a:rPr>
              <a:t>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मीटर</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0" name="Rounded Rectangle 29">
            <a:extLst>
              <a:ext uri="{FF2B5EF4-FFF2-40B4-BE49-F238E27FC236}">
                <a16:creationId xmlns:a16="http://schemas.microsoft.com/office/drawing/2014/main" id="{D00E2E7C-75FD-4F04-DAB5-B3E6717A5986}"/>
              </a:ext>
            </a:extLst>
          </p:cNvPr>
          <p:cNvSpPr>
            <a:spLocks noChangeAspect="1"/>
          </p:cNvSpPr>
          <p:nvPr/>
        </p:nvSpPr>
        <p:spPr>
          <a:xfrm>
            <a:off x="1586110" y="2423693"/>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dirty="0">
                <a:latin typeface="Nirmala UI" panose="020B0502040204020203" pitchFamily="34" charset="0"/>
                <a:ea typeface="Nirmala UI" panose="020B0502040204020203" pitchFamily="34" charset="0"/>
                <a:cs typeface="Nirmala UI" panose="020B0502040204020203" pitchFamily="34" charset="0"/>
              </a:rPr>
              <a:t>पाव </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1" name="Rounded Rectangle 30">
            <a:extLst>
              <a:ext uri="{FF2B5EF4-FFF2-40B4-BE49-F238E27FC236}">
                <a16:creationId xmlns:a16="http://schemas.microsoft.com/office/drawing/2014/main" id="{DFCFD1A3-64DF-22D1-58DD-FB6DA7E479FD}"/>
              </a:ext>
            </a:extLst>
          </p:cNvPr>
          <p:cNvSpPr>
            <a:spLocks noChangeAspect="1"/>
          </p:cNvSpPr>
          <p:nvPr/>
        </p:nvSpPr>
        <p:spPr>
          <a:xfrm>
            <a:off x="7549170" y="319150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भारत</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2" name="Rounded Rectangle 31">
            <a:extLst>
              <a:ext uri="{FF2B5EF4-FFF2-40B4-BE49-F238E27FC236}">
                <a16:creationId xmlns:a16="http://schemas.microsoft.com/office/drawing/2014/main" id="{C8936F2A-4EB4-79C4-DCBE-8EA2C599E80F}"/>
              </a:ext>
            </a:extLst>
          </p:cNvPr>
          <p:cNvSpPr>
            <a:spLocks noChangeAspect="1"/>
          </p:cNvSpPr>
          <p:nvPr/>
        </p:nvSpPr>
        <p:spPr>
          <a:xfrm>
            <a:off x="7570735" y="237886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रन</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3" name="Rounded Rectangle 32">
            <a:extLst>
              <a:ext uri="{FF2B5EF4-FFF2-40B4-BE49-F238E27FC236}">
                <a16:creationId xmlns:a16="http://schemas.microsoft.com/office/drawing/2014/main" id="{A08D89FA-9D69-A7A4-93E3-72413C3BD510}"/>
              </a:ext>
            </a:extLst>
          </p:cNvPr>
          <p:cNvSpPr>
            <a:spLocks noChangeAspect="1"/>
          </p:cNvSpPr>
          <p:nvPr/>
        </p:nvSpPr>
        <p:spPr>
          <a:xfrm>
            <a:off x="1564545" y="3194726"/>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en-IN" b="0" dirty="0" err="1">
                <a:effectLst/>
                <a:latin typeface="Nirmala UI" panose="020B0502040204020203" pitchFamily="34" charset="0"/>
                <a:ea typeface="Nirmala UI" panose="020B0502040204020203" pitchFamily="34" charset="0"/>
                <a:cs typeface="Nirmala UI" panose="020B0502040204020203" pitchFamily="34" charset="0"/>
              </a:rPr>
              <a:t>धोना</a:t>
            </a:r>
            <a:r>
              <a:rPr lang="en-IN" b="0" dirty="0">
                <a:effectLst/>
                <a:latin typeface="Nirmala UI" panose="020B0502040204020203" pitchFamily="34" charset="0"/>
                <a:ea typeface="Nirmala UI" panose="020B0502040204020203" pitchFamily="34" charset="0"/>
                <a:cs typeface="Nirmala UI" panose="020B0502040204020203" pitchFamily="34" charset="0"/>
              </a:rPr>
              <a:t> </a:t>
            </a:r>
          </a:p>
        </p:txBody>
      </p:sp>
      <p:sp>
        <p:nvSpPr>
          <p:cNvPr id="34" name="Rounded Rectangle 33">
            <a:extLst>
              <a:ext uri="{FF2B5EF4-FFF2-40B4-BE49-F238E27FC236}">
                <a16:creationId xmlns:a16="http://schemas.microsoft.com/office/drawing/2014/main" id="{E9670E97-D079-5538-A05D-F0057436066D}"/>
              </a:ext>
            </a:extLst>
          </p:cNvPr>
          <p:cNvSpPr>
            <a:spLocks noChangeAspect="1"/>
          </p:cNvSpPr>
          <p:nvPr/>
        </p:nvSpPr>
        <p:spPr>
          <a:xfrm>
            <a:off x="7548124" y="71381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रिया</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5" name="Rounded Rectangle 34">
            <a:extLst>
              <a:ext uri="{FF2B5EF4-FFF2-40B4-BE49-F238E27FC236}">
                <a16:creationId xmlns:a16="http://schemas.microsoft.com/office/drawing/2014/main" id="{028E89AB-74B1-7983-37A8-A24353E61975}"/>
              </a:ext>
            </a:extLst>
          </p:cNvPr>
          <p:cNvSpPr>
            <a:spLocks noChangeAspect="1"/>
          </p:cNvSpPr>
          <p:nvPr/>
        </p:nvSpPr>
        <p:spPr>
          <a:xfrm>
            <a:off x="4515871" y="4019104"/>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ग्लोबिन</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6" name="Rounded Rectangle 35">
            <a:extLst>
              <a:ext uri="{FF2B5EF4-FFF2-40B4-BE49-F238E27FC236}">
                <a16:creationId xmlns:a16="http://schemas.microsoft.com/office/drawing/2014/main" id="{8909BBD2-9397-3904-4D3F-CF136920A8DE}"/>
              </a:ext>
            </a:extLst>
          </p:cNvPr>
          <p:cNvSpPr>
            <a:spLocks noChangeAspect="1"/>
          </p:cNvSpPr>
          <p:nvPr/>
        </p:nvSpPr>
        <p:spPr>
          <a:xfrm>
            <a:off x="1629069" y="1601775"/>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धर्म</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7" name="Rounded Rectangle 36">
            <a:extLst>
              <a:ext uri="{FF2B5EF4-FFF2-40B4-BE49-F238E27FC236}">
                <a16:creationId xmlns:a16="http://schemas.microsoft.com/office/drawing/2014/main" id="{1CF8B6D7-B28B-7F23-6522-C0C318D102E4}"/>
              </a:ext>
            </a:extLst>
          </p:cNvPr>
          <p:cNvSpPr>
            <a:spLocks noChangeAspect="1"/>
          </p:cNvSpPr>
          <p:nvPr/>
        </p:nvSpPr>
        <p:spPr>
          <a:xfrm>
            <a:off x="4536259" y="319884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बेरी </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8" name="Rounded Rectangle 37">
            <a:extLst>
              <a:ext uri="{FF2B5EF4-FFF2-40B4-BE49-F238E27FC236}">
                <a16:creationId xmlns:a16="http://schemas.microsoft.com/office/drawing/2014/main" id="{27927702-4FE9-B179-E5FA-EB8EE673C92F}"/>
              </a:ext>
            </a:extLst>
          </p:cNvPr>
          <p:cNvSpPr>
            <a:spLocks noChangeAspect="1"/>
          </p:cNvSpPr>
          <p:nvPr/>
        </p:nvSpPr>
        <p:spPr>
          <a:xfrm>
            <a:off x="7571568" y="394901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आहार</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9" name="Rounded Rectangle 38">
            <a:extLst>
              <a:ext uri="{FF2B5EF4-FFF2-40B4-BE49-F238E27FC236}">
                <a16:creationId xmlns:a16="http://schemas.microsoft.com/office/drawing/2014/main" id="{8F321A26-AFD0-05AD-8E4F-075B000E7768}"/>
              </a:ext>
            </a:extLst>
          </p:cNvPr>
          <p:cNvSpPr>
            <a:spLocks noChangeAspect="1"/>
          </p:cNvSpPr>
          <p:nvPr/>
        </p:nvSpPr>
        <p:spPr>
          <a:xfrm>
            <a:off x="10530750" y="711997"/>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किशोरियाँ</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0" name="Rounded Rectangle 39">
            <a:extLst>
              <a:ext uri="{FF2B5EF4-FFF2-40B4-BE49-F238E27FC236}">
                <a16:creationId xmlns:a16="http://schemas.microsoft.com/office/drawing/2014/main" id="{5D1A8EDB-A23D-CA0E-4F04-A5902A0DEBF1}"/>
              </a:ext>
            </a:extLst>
          </p:cNvPr>
          <p:cNvSpPr>
            <a:spLocks noChangeAspect="1"/>
          </p:cNvSpPr>
          <p:nvPr/>
        </p:nvSpPr>
        <p:spPr>
          <a:xfrm>
            <a:off x="10543466" y="317654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हाइड्रेट </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1" name="Rounded Rectangle 40">
            <a:extLst>
              <a:ext uri="{FF2B5EF4-FFF2-40B4-BE49-F238E27FC236}">
                <a16:creationId xmlns:a16="http://schemas.microsoft.com/office/drawing/2014/main" id="{2A38314B-DCA9-3AAC-D2A2-4FC6D4A5BFB1}"/>
              </a:ext>
            </a:extLst>
          </p:cNvPr>
          <p:cNvSpPr>
            <a:spLocks noChangeAspect="1"/>
          </p:cNvSpPr>
          <p:nvPr/>
        </p:nvSpPr>
        <p:spPr>
          <a:xfrm>
            <a:off x="10575759" y="392438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ज़ोल </a:t>
            </a:r>
            <a:endParaRPr lang="en-IN" sz="2800" b="0"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2" name="Slide Number Placeholder 41">
            <a:extLst>
              <a:ext uri="{FF2B5EF4-FFF2-40B4-BE49-F238E27FC236}">
                <a16:creationId xmlns:a16="http://schemas.microsoft.com/office/drawing/2014/main" id="{E3E55D3A-7726-99E0-0F51-34A798392234}"/>
              </a:ext>
            </a:extLst>
          </p:cNvPr>
          <p:cNvSpPr>
            <a:spLocks noGrp="1"/>
          </p:cNvSpPr>
          <p:nvPr>
            <p:ph type="sldNum" sz="quarter" idx="12"/>
          </p:nvPr>
        </p:nvSpPr>
        <p:spPr/>
        <p:txBody>
          <a:bodyPr/>
          <a:lstStyle/>
          <a:p>
            <a:fld id="{92A374CA-6F44-CD43-A2A7-D7042E112BD9}" type="slidenum">
              <a:rPr lang="en-US" smtClean="0">
                <a:latin typeface="Nirmala UI" panose="020B0502040204020203" pitchFamily="34" charset="0"/>
                <a:ea typeface="Nirmala UI" panose="020B0502040204020203" pitchFamily="34" charset="0"/>
                <a:cs typeface="Nirmala UI" panose="020B0502040204020203" pitchFamily="34" charset="0"/>
              </a:rPr>
              <a:t>4</a:t>
            </a:fld>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43" name="Rounded Rectangle 6">
            <a:extLst>
              <a:ext uri="{FF2B5EF4-FFF2-40B4-BE49-F238E27FC236}">
                <a16:creationId xmlns:a16="http://schemas.microsoft.com/office/drawing/2014/main" id="{A4091A6E-A674-6DA0-2F50-BF78286A3371}"/>
              </a:ext>
            </a:extLst>
          </p:cNvPr>
          <p:cNvSpPr>
            <a:spLocks noChangeAspect="1"/>
          </p:cNvSpPr>
          <p:nvPr/>
        </p:nvSpPr>
        <p:spPr>
          <a:xfrm>
            <a:off x="4631147" y="4768945"/>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नाखूनों में </a:t>
            </a:r>
            <a:endParaRPr lang="en-IN" sz="2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44" name="Rounded Rectangle 7">
            <a:extLst>
              <a:ext uri="{FF2B5EF4-FFF2-40B4-BE49-F238E27FC236}">
                <a16:creationId xmlns:a16="http://schemas.microsoft.com/office/drawing/2014/main" id="{870F5564-3727-8656-3968-4A209A61CD9F}"/>
              </a:ext>
            </a:extLst>
          </p:cNvPr>
          <p:cNvSpPr>
            <a:spLocks noChangeAspect="1"/>
          </p:cNvSpPr>
          <p:nvPr/>
        </p:nvSpPr>
        <p:spPr>
          <a:xfrm>
            <a:off x="7644058" y="4751386"/>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साफ</a:t>
            </a:r>
            <a:endParaRPr lang="en-IN"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47" name="Rounded Rectangle 16">
            <a:extLst>
              <a:ext uri="{FF2B5EF4-FFF2-40B4-BE49-F238E27FC236}">
                <a16:creationId xmlns:a16="http://schemas.microsoft.com/office/drawing/2014/main" id="{E8485982-3BBE-0792-83C3-17A8822A4488}"/>
              </a:ext>
            </a:extLst>
          </p:cNvPr>
          <p:cNvSpPr>
            <a:spLocks noChangeAspect="1"/>
          </p:cNvSpPr>
          <p:nvPr/>
        </p:nvSpPr>
        <p:spPr>
          <a:xfrm>
            <a:off x="4614685" y="5589209"/>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फूल </a:t>
            </a:r>
            <a:endParaRPr lang="en-IN" sz="2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48" name="Rounded Rectangle 17">
            <a:extLst>
              <a:ext uri="{FF2B5EF4-FFF2-40B4-BE49-F238E27FC236}">
                <a16:creationId xmlns:a16="http://schemas.microsoft.com/office/drawing/2014/main" id="{A991B34E-A071-8666-92A7-63B5FB5E8722}"/>
              </a:ext>
            </a:extLst>
          </p:cNvPr>
          <p:cNvSpPr>
            <a:spLocks noChangeAspect="1"/>
          </p:cNvSpPr>
          <p:nvPr/>
        </p:nvSpPr>
        <p:spPr>
          <a:xfrm>
            <a:off x="7676351" y="5517980"/>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शिमला</a:t>
            </a:r>
            <a:endParaRPr lang="en-IN"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49" name="Rounded Rectangle 20">
            <a:extLst>
              <a:ext uri="{FF2B5EF4-FFF2-40B4-BE49-F238E27FC236}">
                <a16:creationId xmlns:a16="http://schemas.microsoft.com/office/drawing/2014/main" id="{65CF0552-DA90-B0C6-6D03-C2F10F490E59}"/>
              </a:ext>
            </a:extLst>
          </p:cNvPr>
          <p:cNvSpPr>
            <a:spLocks noChangeAspect="1"/>
          </p:cNvSpPr>
          <p:nvPr/>
        </p:nvSpPr>
        <p:spPr>
          <a:xfrm>
            <a:off x="1659433" y="4751386"/>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पेट के </a:t>
            </a:r>
            <a:endParaRPr lang="en-IN"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50" name="Rounded Rectangle 21">
            <a:extLst>
              <a:ext uri="{FF2B5EF4-FFF2-40B4-BE49-F238E27FC236}">
                <a16:creationId xmlns:a16="http://schemas.microsoft.com/office/drawing/2014/main" id="{8B77B954-A90E-0130-0572-09CF72FB1244}"/>
              </a:ext>
            </a:extLst>
          </p:cNvPr>
          <p:cNvSpPr>
            <a:spLocks noChangeAspect="1"/>
          </p:cNvSpPr>
          <p:nvPr/>
        </p:nvSpPr>
        <p:spPr>
          <a:xfrm>
            <a:off x="1680998" y="5589210"/>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dirty="0">
                <a:highlight>
                  <a:srgbClr val="FFFF00"/>
                </a:highlight>
                <a:latin typeface="Nirmala UI" panose="020B0502040204020203" pitchFamily="34" charset="0"/>
                <a:ea typeface="Nirmala UI" panose="020B0502040204020203" pitchFamily="34" charset="0"/>
                <a:cs typeface="Nirmala UI" panose="020B0502040204020203" pitchFamily="34" charset="0"/>
              </a:rPr>
              <a:t>मेथी की</a:t>
            </a:r>
            <a:endParaRPr lang="en-IN" dirty="0">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51" name="Rounded Rectangle 28">
            <a:extLst>
              <a:ext uri="{FF2B5EF4-FFF2-40B4-BE49-F238E27FC236}">
                <a16:creationId xmlns:a16="http://schemas.microsoft.com/office/drawing/2014/main" id="{1600BB0C-9CF6-C0D8-2DB5-3F1514C53938}"/>
              </a:ext>
            </a:extLst>
          </p:cNvPr>
          <p:cNvSpPr>
            <a:spLocks noChangeAspect="1"/>
          </p:cNvSpPr>
          <p:nvPr/>
        </p:nvSpPr>
        <p:spPr>
          <a:xfrm>
            <a:off x="3117072" y="558921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भाजी</a:t>
            </a:r>
            <a:endParaRPr lang="en-IN" sz="2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52" name="Rounded Rectangle 30">
            <a:extLst>
              <a:ext uri="{FF2B5EF4-FFF2-40B4-BE49-F238E27FC236}">
                <a16:creationId xmlns:a16="http://schemas.microsoft.com/office/drawing/2014/main" id="{704DEDAE-02D5-F2ED-79B6-6DD92D410A41}"/>
              </a:ext>
            </a:extLst>
          </p:cNvPr>
          <p:cNvSpPr>
            <a:spLocks noChangeAspect="1"/>
          </p:cNvSpPr>
          <p:nvPr/>
        </p:nvSpPr>
        <p:spPr>
          <a:xfrm>
            <a:off x="9084058" y="474816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सफाई</a:t>
            </a:r>
            <a:endParaRPr lang="en-IN" sz="2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53" name="Rounded Rectangle 32">
            <a:extLst>
              <a:ext uri="{FF2B5EF4-FFF2-40B4-BE49-F238E27FC236}">
                <a16:creationId xmlns:a16="http://schemas.microsoft.com/office/drawing/2014/main" id="{1BD74306-0D06-8017-8393-741926A38A81}"/>
              </a:ext>
            </a:extLst>
          </p:cNvPr>
          <p:cNvSpPr>
            <a:spLocks noChangeAspect="1"/>
          </p:cNvSpPr>
          <p:nvPr/>
        </p:nvSpPr>
        <p:spPr>
          <a:xfrm>
            <a:off x="3099433" y="4751386"/>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कीड़े </a:t>
            </a:r>
            <a:r>
              <a:rPr lang="en-IN"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 </a:t>
            </a:r>
          </a:p>
        </p:txBody>
      </p:sp>
      <p:sp>
        <p:nvSpPr>
          <p:cNvPr id="54" name="Rounded Rectangle 34">
            <a:extLst>
              <a:ext uri="{FF2B5EF4-FFF2-40B4-BE49-F238E27FC236}">
                <a16:creationId xmlns:a16="http://schemas.microsoft.com/office/drawing/2014/main" id="{36FD59E3-E4B3-1BF2-D93C-ED0E6706CB28}"/>
              </a:ext>
            </a:extLst>
          </p:cNvPr>
          <p:cNvSpPr>
            <a:spLocks noChangeAspect="1"/>
          </p:cNvSpPr>
          <p:nvPr/>
        </p:nvSpPr>
        <p:spPr>
          <a:xfrm>
            <a:off x="6050759" y="5575764"/>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गोभी</a:t>
            </a:r>
            <a:endParaRPr lang="en-IN" sz="2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55" name="Rounded Rectangle 36">
            <a:extLst>
              <a:ext uri="{FF2B5EF4-FFF2-40B4-BE49-F238E27FC236}">
                <a16:creationId xmlns:a16="http://schemas.microsoft.com/office/drawing/2014/main" id="{C632A72B-9397-C95F-C5BE-06CFDC1CAC7B}"/>
              </a:ext>
            </a:extLst>
          </p:cNvPr>
          <p:cNvSpPr>
            <a:spLocks noChangeAspect="1"/>
          </p:cNvSpPr>
          <p:nvPr/>
        </p:nvSpPr>
        <p:spPr>
          <a:xfrm>
            <a:off x="6071147" y="475550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फीकापन </a:t>
            </a:r>
            <a:endParaRPr lang="en-IN" sz="2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56" name="Rounded Rectangle 37">
            <a:extLst>
              <a:ext uri="{FF2B5EF4-FFF2-40B4-BE49-F238E27FC236}">
                <a16:creationId xmlns:a16="http://schemas.microsoft.com/office/drawing/2014/main" id="{7316B38A-E03E-DCE2-BC52-0F8A848B2BB0}"/>
              </a:ext>
            </a:extLst>
          </p:cNvPr>
          <p:cNvSpPr>
            <a:spLocks noChangeAspect="1"/>
          </p:cNvSpPr>
          <p:nvPr/>
        </p:nvSpPr>
        <p:spPr>
          <a:xfrm>
            <a:off x="9106456" y="550567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rPr>
              <a:t>मिर्च</a:t>
            </a:r>
            <a:endParaRPr lang="en-IN" sz="2800" b="0" dirty="0">
              <a:effectLst/>
              <a:highlight>
                <a:srgbClr val="FFFF00"/>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45" name="Frame 44">
            <a:extLst>
              <a:ext uri="{FF2B5EF4-FFF2-40B4-BE49-F238E27FC236}">
                <a16:creationId xmlns:a16="http://schemas.microsoft.com/office/drawing/2014/main" id="{DE7548EA-FB85-C548-64B0-4E5116419367}"/>
              </a:ext>
            </a:extLst>
          </p:cNvPr>
          <p:cNvSpPr/>
          <p:nvPr/>
        </p:nvSpPr>
        <p:spPr>
          <a:xfrm>
            <a:off x="0" y="0"/>
            <a:ext cx="12192000" cy="6858000"/>
          </a:xfrm>
          <a:prstGeom prst="frame">
            <a:avLst>
              <a:gd name="adj1" fmla="val 2083"/>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800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BA58-311F-755A-98F6-74E37B7A4A3E}"/>
              </a:ext>
            </a:extLst>
          </p:cNvPr>
          <p:cNvSpPr>
            <a:spLocks noGrp="1"/>
          </p:cNvSpPr>
          <p:nvPr>
            <p:ph type="title"/>
          </p:nvPr>
        </p:nvSpPr>
        <p:spPr>
          <a:xfrm>
            <a:off x="586478" y="1683756"/>
            <a:ext cx="3115265" cy="2396359"/>
          </a:xfrm>
        </p:spPr>
        <p:txBody>
          <a:bodyPr anchor="b">
            <a:normAutofit/>
          </a:bodyPr>
          <a:lstStyle/>
          <a:p>
            <a:pPr algn="r"/>
            <a:r>
              <a:rPr lang="en-US" sz="4000" dirty="0" err="1">
                <a:latin typeface="Nirmala UI" panose="020B0502040204020203" pitchFamily="34" charset="0"/>
                <a:ea typeface="Nirmala UI" panose="020B0502040204020203" pitchFamily="34" charset="0"/>
                <a:cs typeface="Nirmala UI" panose="020B0502040204020203" pitchFamily="34" charset="0"/>
              </a:rPr>
              <a:t>प्रशिक्षण</a:t>
            </a:r>
            <a:r>
              <a:rPr lang="mr-IN" sz="4000" dirty="0">
                <a:latin typeface="Nirmala UI" panose="020B0502040204020203" pitchFamily="34" charset="0"/>
                <a:ea typeface="Nirmala UI" panose="020B0502040204020203" pitchFamily="34" charset="0"/>
                <a:cs typeface="Nirmala UI" panose="020B0502040204020203" pitchFamily="34" charset="0"/>
              </a:rPr>
              <a:t>चे </a:t>
            </a:r>
            <a:r>
              <a:rPr lang="en-US" sz="4000" dirty="0">
                <a:latin typeface="Nirmala UI" panose="020B0502040204020203" pitchFamily="34" charset="0"/>
                <a:ea typeface="Nirmala UI" panose="020B0502040204020203" pitchFamily="34" charset="0"/>
                <a:cs typeface="Nirmala UI" panose="020B0502040204020203" pitchFamily="34" charset="0"/>
              </a:rPr>
              <a:t> </a:t>
            </a:r>
            <a:r>
              <a:rPr lang="en-US" sz="4000" dirty="0" err="1">
                <a:latin typeface="Nirmala UI" panose="020B0502040204020203" pitchFamily="34" charset="0"/>
                <a:ea typeface="Nirmala UI" panose="020B0502040204020203" pitchFamily="34" charset="0"/>
                <a:cs typeface="Nirmala UI" panose="020B0502040204020203" pitchFamily="34" charset="0"/>
              </a:rPr>
              <a:t>उद्देश्य</a:t>
            </a:r>
            <a:r>
              <a:rPr lang="en-US" sz="4000" dirty="0">
                <a:latin typeface="Nirmala UI" panose="020B0502040204020203" pitchFamily="34" charset="0"/>
                <a:ea typeface="Nirmala UI" panose="020B0502040204020203" pitchFamily="34" charset="0"/>
                <a:cs typeface="Nirmala UI" panose="020B0502040204020203" pitchFamily="34" charset="0"/>
              </a:rPr>
              <a:t> </a:t>
            </a:r>
          </a:p>
        </p:txBody>
      </p:sp>
      <p:graphicFrame>
        <p:nvGraphicFramePr>
          <p:cNvPr id="5" name="Content Placeholder 2">
            <a:extLst>
              <a:ext uri="{FF2B5EF4-FFF2-40B4-BE49-F238E27FC236}">
                <a16:creationId xmlns:a16="http://schemas.microsoft.com/office/drawing/2014/main" id="{DACA2E55-90D6-4A41-D891-961F211A4E0A}"/>
              </a:ext>
            </a:extLst>
          </p:cNvPr>
          <p:cNvGraphicFramePr>
            <a:graphicFrameLocks noGrp="1"/>
          </p:cNvGraphicFramePr>
          <p:nvPr>
            <p:ph idx="1"/>
            <p:extLst>
              <p:ext uri="{D42A27DB-BD31-4B8C-83A1-F6EECF244321}">
                <p14:modId xmlns:p14="http://schemas.microsoft.com/office/powerpoint/2010/main" val="49960913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ame 2">
            <a:extLst>
              <a:ext uri="{FF2B5EF4-FFF2-40B4-BE49-F238E27FC236}">
                <a16:creationId xmlns:a16="http://schemas.microsoft.com/office/drawing/2014/main" id="{3D1333BD-E49B-454D-CDD7-282B37F0082D}"/>
              </a:ext>
            </a:extLst>
          </p:cNvPr>
          <p:cNvSpPr/>
          <p:nvPr/>
        </p:nvSpPr>
        <p:spPr>
          <a:xfrm>
            <a:off x="0" y="0"/>
            <a:ext cx="12192000" cy="6858000"/>
          </a:xfrm>
          <a:prstGeom prst="frame">
            <a:avLst>
              <a:gd name="adj1" fmla="val 2083"/>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1">
            <a:extLst>
              <a:ext uri="{FF2B5EF4-FFF2-40B4-BE49-F238E27FC236}">
                <a16:creationId xmlns:a16="http://schemas.microsoft.com/office/drawing/2014/main" id="{AD07EC54-4A66-1077-FF06-7861BC4A2C2E}"/>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5</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5137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75" y="454343"/>
            <a:ext cx="10515600" cy="1171073"/>
          </a:xfrm>
        </p:spPr>
        <p:txBody>
          <a:bodyPr>
            <a:normAutofit fontScale="90000"/>
          </a:bodyPr>
          <a:lstStyle/>
          <a:p>
            <a:pPr>
              <a:lnSpc>
                <a:spcPct val="150000"/>
              </a:lnSpc>
            </a:pPr>
            <a:r>
              <a:rPr lang="mr-IN" sz="28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एनेमियाला रोखणे </a:t>
            </a:r>
            <a:r>
              <a:rPr lang="hi-IN" sz="28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
            </a:r>
            <a:br>
              <a:rPr lang="hi-IN" sz="2800" dirty="0">
                <a:highlight>
                  <a:srgbClr val="FFFF00"/>
                </a:highlight>
                <a:latin typeface="Nirmala UI" panose="020B0502040204020203" pitchFamily="34" charset="0"/>
                <a:ea typeface="Nirmala UI" panose="020B0502040204020203" pitchFamily="34" charset="0"/>
                <a:cs typeface="Nirmala UI" panose="020B0502040204020203" pitchFamily="34" charset="0"/>
              </a:rPr>
            </a:br>
            <a:r>
              <a:rPr lang="mr-IN" sz="28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गतीविधी </a:t>
            </a:r>
            <a:r>
              <a:rPr lang="hi-IN" sz="28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 </a:t>
            </a:r>
            <a:r>
              <a:rPr lang="mr-IN" sz="28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तुम्ही एनेमियाला कसे रोखू शकता </a:t>
            </a:r>
            <a:r>
              <a:rPr lang="hi-IN" sz="28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 </a:t>
            </a:r>
            <a:r>
              <a:rPr lang="mr-IN" sz="28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 योग्य पर्यायावर खुण करा </a:t>
            </a:r>
            <a:r>
              <a:rPr lang="en-IN" sz="2800" dirty="0">
                <a:highlight>
                  <a:srgbClr val="FFFF00"/>
                </a:highlight>
              </a:rPr>
              <a:t/>
            </a:r>
            <a:br>
              <a:rPr lang="en-IN" sz="2800" dirty="0">
                <a:highlight>
                  <a:srgbClr val="FFFF00"/>
                </a:highlight>
              </a:rPr>
            </a:br>
            <a:endParaRPr lang="en-IN" sz="2800" dirty="0">
              <a:highlight>
                <a:srgbClr val="FFFF00"/>
              </a:high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8002071"/>
              </p:ext>
            </p:extLst>
          </p:nvPr>
        </p:nvGraphicFramePr>
        <p:xfrm>
          <a:off x="449175" y="1468253"/>
          <a:ext cx="10737938" cy="4935404"/>
        </p:xfrm>
        <a:graphic>
          <a:graphicData uri="http://schemas.openxmlformats.org/drawingml/2006/table">
            <a:tbl>
              <a:tblPr firstRow="1" firstCol="1" bandRow="1">
                <a:tableStyleId>{5FD0F851-EC5A-4D38-B0AD-8093EC10F338}</a:tableStyleId>
              </a:tblPr>
              <a:tblGrid>
                <a:gridCol w="5765888">
                  <a:extLst>
                    <a:ext uri="{9D8B030D-6E8A-4147-A177-3AD203B41FA5}">
                      <a16:colId xmlns:a16="http://schemas.microsoft.com/office/drawing/2014/main" val="3712338854"/>
                    </a:ext>
                  </a:extLst>
                </a:gridCol>
                <a:gridCol w="4972050">
                  <a:extLst>
                    <a:ext uri="{9D8B030D-6E8A-4147-A177-3AD203B41FA5}">
                      <a16:colId xmlns:a16="http://schemas.microsoft.com/office/drawing/2014/main" val="1880596607"/>
                    </a:ext>
                  </a:extLst>
                </a:gridCol>
              </a:tblGrid>
              <a:tr h="531710">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 1.</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संतुलित आहार खा</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णे </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 9.</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वर्षातून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2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वेळा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कृमिनाशक गो</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ळी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खा</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णे </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extLst>
                  <a:ext uri="{0D108BD9-81ED-4DB2-BD59-A6C34878D82A}">
                    <a16:rowId xmlns:a16="http://schemas.microsoft.com/office/drawing/2014/main" val="330288623"/>
                  </a:ext>
                </a:extLst>
              </a:tr>
              <a:tr h="564198">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 2.</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आहा</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रात व्हिटामिन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a:t>
                      </a:r>
                      <a:r>
                        <a:rPr lang="en-IN" sz="1800" b="0" dirty="0">
                          <a:effectLst/>
                          <a:latin typeface="Nirmala UI" panose="020B0502040204020203" pitchFamily="34" charset="0"/>
                          <a:ea typeface="Nirmala UI" panose="020B0502040204020203" pitchFamily="34" charset="0"/>
                          <a:cs typeface="Nirmala UI" panose="020B0502040204020203" pitchFamily="34" charset="0"/>
                        </a:rPr>
                        <a:t>C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असलेले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भरपूर खाद्य पदार्थ खा</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णे </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 10.</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शाळेत जाण्या आधी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नाश्ता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करणे  </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extLst>
                  <a:ext uri="{0D108BD9-81ED-4DB2-BD59-A6C34878D82A}">
                    <a16:rowId xmlns:a16="http://schemas.microsoft.com/office/drawing/2014/main" val="287817149"/>
                  </a:ext>
                </a:extLst>
              </a:tr>
              <a:tr h="575280">
                <a:tc>
                  <a:txBody>
                    <a:bodyPr/>
                    <a:lstStyle/>
                    <a:p>
                      <a:pPr>
                        <a:lnSpc>
                          <a:spcPct val="107000"/>
                        </a:lnSpc>
                        <a:spcAft>
                          <a:spcPts val="0"/>
                        </a:spcAft>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 </a:t>
                      </a:r>
                      <a:r>
                        <a:rPr lang="en-IN" sz="1800" b="0" dirty="0">
                          <a:effectLst/>
                          <a:latin typeface="Nirmala UI" panose="020B0502040204020203" pitchFamily="34" charset="0"/>
                          <a:ea typeface="Nirmala UI" panose="020B0502040204020203" pitchFamily="34" charset="0"/>
                          <a:cs typeface="Nirmala UI" panose="020B0502040204020203" pitchFamily="34" charset="0"/>
                        </a:rPr>
                        <a:t>3.</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कीटो आहार (</a:t>
                      </a:r>
                      <a:r>
                        <a:rPr lang="en-IN" sz="1800" b="0" dirty="0">
                          <a:effectLst/>
                          <a:latin typeface="Nirmala UI" panose="020B0502040204020203" pitchFamily="34" charset="0"/>
                          <a:ea typeface="Nirmala UI" panose="020B0502040204020203" pitchFamily="34" charset="0"/>
                          <a:cs typeface="Nirmala UI" panose="020B0502040204020203" pitchFamily="34" charset="0"/>
                        </a:rPr>
                        <a:t>Keto diets</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a:t>
                      </a:r>
                      <a:r>
                        <a:rPr lang="en-IN" sz="1800" b="0" dirty="0">
                          <a:effectLst/>
                          <a:latin typeface="Nirmala UI" panose="020B0502040204020203" pitchFamily="34" charset="0"/>
                          <a:ea typeface="Nirmala UI" panose="020B0502040204020203" pitchFamily="34" charset="0"/>
                          <a:cs typeface="Nirmala UI" panose="020B0502040204020203" pitchFamily="34" charset="0"/>
                        </a:rPr>
                        <a:t> </a:t>
                      </a:r>
                    </a:p>
                  </a:txBody>
                  <a:tcPr marL="68580" marR="68580" marT="0" marB="0" anchor="ctr"/>
                </a:tc>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 11.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स्वयंपाक करतांना  त्यात लिंबू पिळणे </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extLst>
                  <a:ext uri="{0D108BD9-81ED-4DB2-BD59-A6C34878D82A}">
                    <a16:rowId xmlns:a16="http://schemas.microsoft.com/office/drawing/2014/main" val="920636215"/>
                  </a:ext>
                </a:extLst>
              </a:tr>
              <a:tr h="632617">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 4.</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शौचाल</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याचा वापर करणे </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 12.</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 जेवणासोबत कॉफी पिणे </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extLst>
                  <a:ext uri="{0D108BD9-81ED-4DB2-BD59-A6C34878D82A}">
                    <a16:rowId xmlns:a16="http://schemas.microsoft.com/office/drawing/2014/main" val="3093929558"/>
                  </a:ext>
                </a:extLst>
              </a:tr>
              <a:tr h="595220">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 5.</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स्ट्रीट फूड खा</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णे </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 13.</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a:t>
                      </a:r>
                      <a:r>
                        <a:rPr lang="en-US" sz="1800" b="0" dirty="0" err="1">
                          <a:effectLst/>
                          <a:latin typeface="Nirmala UI" panose="020B0502040204020203" pitchFamily="34" charset="0"/>
                          <a:ea typeface="Nirmala UI" panose="020B0502040204020203" pitchFamily="34" charset="0"/>
                          <a:cs typeface="Nirmala UI" panose="020B0502040204020203" pitchFamily="34" charset="0"/>
                        </a:rPr>
                        <a:t>रोज</a:t>
                      </a:r>
                      <a:r>
                        <a:rPr lang="mr-IN" sz="1800" b="0" baseline="0" dirty="0">
                          <a:effectLst/>
                          <a:latin typeface="Nirmala UI" panose="020B0502040204020203" pitchFamily="34" charset="0"/>
                          <a:ea typeface="Nirmala UI" panose="020B0502040204020203" pitchFamily="34" charset="0"/>
                          <a:cs typeface="Nirmala UI" panose="020B0502040204020203" pitchFamily="34" charset="0"/>
                        </a:rPr>
                        <a:t>  </a:t>
                      </a:r>
                      <a:r>
                        <a:rPr lang="en-US" sz="1800" b="0" dirty="0" err="1">
                          <a:effectLst/>
                          <a:latin typeface="Nirmala UI" panose="020B0502040204020203" pitchFamily="34" charset="0"/>
                          <a:ea typeface="Nirmala UI" panose="020B0502040204020203" pitchFamily="34" charset="0"/>
                          <a:cs typeface="Nirmala UI" panose="020B0502040204020203" pitchFamily="34" charset="0"/>
                        </a:rPr>
                        <a:t>एक</a:t>
                      </a:r>
                      <a:r>
                        <a:rPr lang="en-US" sz="1800" b="0" dirty="0">
                          <a:effectLst/>
                          <a:latin typeface="Nirmala UI" panose="020B0502040204020203" pitchFamily="34" charset="0"/>
                          <a:ea typeface="Nirmala UI" panose="020B0502040204020203" pitchFamily="34" charset="0"/>
                          <a:cs typeface="Nirmala UI" panose="020B0502040204020203" pitchFamily="34" charset="0"/>
                        </a:rPr>
                        <a:t>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IFA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ची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नी</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ळी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गो</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ळी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खा</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णे </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extLst>
                  <a:ext uri="{0D108BD9-81ED-4DB2-BD59-A6C34878D82A}">
                    <a16:rowId xmlns:a16="http://schemas.microsoft.com/office/drawing/2014/main" val="3849300772"/>
                  </a:ext>
                </a:extLst>
              </a:tr>
              <a:tr h="557823">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 6.</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मलेरिया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पासून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बचाव</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 14.</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पाण्याने हात धुणे</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extLst>
                  <a:ext uri="{0D108BD9-81ED-4DB2-BD59-A6C34878D82A}">
                    <a16:rowId xmlns:a16="http://schemas.microsoft.com/office/drawing/2014/main" val="682259220"/>
                  </a:ext>
                </a:extLst>
              </a:tr>
              <a:tr h="605298">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 7.</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खूप जास्त भात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खा</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णे </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 15.</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जेवणासोबत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सॉफ्ट ड्रिंक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पिणे </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extLst>
                  <a:ext uri="{0D108BD9-81ED-4DB2-BD59-A6C34878D82A}">
                    <a16:rowId xmlns:a16="http://schemas.microsoft.com/office/drawing/2014/main" val="1901186226"/>
                  </a:ext>
                </a:extLst>
              </a:tr>
              <a:tr h="873258">
                <a:tc>
                  <a:txBody>
                    <a:bodyPr/>
                    <a:lstStyle/>
                    <a:p>
                      <a:pPr>
                        <a:lnSpc>
                          <a:spcPct val="107000"/>
                        </a:lnSpc>
                        <a:spcAft>
                          <a:spcPts val="0"/>
                        </a:spcAft>
                      </a:pPr>
                      <a:r>
                        <a:rPr lang="hi-IN" sz="1800" b="0" dirty="0">
                          <a:effectLst/>
                          <a:latin typeface="Nirmala UI" panose="020B0502040204020203" pitchFamily="34" charset="0"/>
                          <a:ea typeface="Nirmala UI" panose="020B0502040204020203" pitchFamily="34" charset="0"/>
                          <a:cs typeface="Nirmala UI" panose="020B0502040204020203" pitchFamily="34" charset="0"/>
                        </a:rPr>
                        <a:t> </a:t>
                      </a:r>
                      <a:r>
                        <a:rPr lang="en-IN" sz="1800" b="0" dirty="0">
                          <a:effectLst/>
                          <a:latin typeface="Nirmala UI" panose="020B0502040204020203" pitchFamily="34" charset="0"/>
                          <a:ea typeface="Nirmala UI" panose="020B0502040204020203" pitchFamily="34" charset="0"/>
                          <a:cs typeface="Nirmala UI" panose="020B0502040204020203" pitchFamily="34" charset="0"/>
                        </a:rPr>
                        <a:t>8.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कुरकुरे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सारखे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प</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क फूड खा</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णे </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tc>
                  <a:txBody>
                    <a:bodyPr/>
                    <a:lstStyle/>
                    <a:p>
                      <a:pPr>
                        <a:lnSpc>
                          <a:spcPct val="107000"/>
                        </a:lnSpc>
                        <a:spcAft>
                          <a:spcPts val="0"/>
                        </a:spcAft>
                      </a:pPr>
                      <a:r>
                        <a:rPr lang="en-IN" sz="1800" b="0" dirty="0">
                          <a:effectLst/>
                          <a:latin typeface="Nirmala UI" panose="020B0502040204020203" pitchFamily="34" charset="0"/>
                          <a:ea typeface="Nirmala UI" panose="020B0502040204020203" pitchFamily="34" charset="0"/>
                          <a:cs typeface="Nirmala UI" panose="020B0502040204020203" pitchFamily="34" charset="0"/>
                        </a:rPr>
                        <a:t>16.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 चप्पल </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घालून </a:t>
                      </a:r>
                      <a:r>
                        <a:rPr lang="hi-IN" sz="1800" b="0" dirty="0">
                          <a:effectLst/>
                          <a:latin typeface="Nirmala UI" panose="020B0502040204020203" pitchFamily="34" charset="0"/>
                          <a:ea typeface="Nirmala UI" panose="020B0502040204020203" pitchFamily="34" charset="0"/>
                          <a:cs typeface="Nirmala UI" panose="020B0502040204020203" pitchFamily="34" charset="0"/>
                        </a:rPr>
                        <a:t>शौचाल</a:t>
                      </a:r>
                      <a:r>
                        <a:rPr lang="mr-IN" sz="1800" b="0" dirty="0">
                          <a:effectLst/>
                          <a:latin typeface="Nirmala UI" panose="020B0502040204020203" pitchFamily="34" charset="0"/>
                          <a:ea typeface="Nirmala UI" panose="020B0502040204020203" pitchFamily="34" charset="0"/>
                          <a:cs typeface="Nirmala UI" panose="020B0502040204020203" pitchFamily="34" charset="0"/>
                        </a:rPr>
                        <a:t>याला जाणे </a:t>
                      </a:r>
                      <a:endParaRPr lang="en-IN" sz="1800" b="0" dirty="0">
                        <a:effectLst/>
                        <a:latin typeface="Nirmala UI" panose="020B0502040204020203" pitchFamily="34" charset="0"/>
                        <a:ea typeface="Nirmala UI" panose="020B0502040204020203" pitchFamily="34" charset="0"/>
                        <a:cs typeface="Nirmala UI" panose="020B0502040204020203" pitchFamily="34" charset="0"/>
                      </a:endParaRPr>
                    </a:p>
                  </a:txBody>
                  <a:tcPr marL="68580" marR="68580" marT="0" marB="0" anchor="ctr"/>
                </a:tc>
                <a:extLst>
                  <a:ext uri="{0D108BD9-81ED-4DB2-BD59-A6C34878D82A}">
                    <a16:rowId xmlns:a16="http://schemas.microsoft.com/office/drawing/2014/main" val="2959279276"/>
                  </a:ext>
                </a:extLst>
              </a:tr>
            </a:tbl>
          </a:graphicData>
        </a:graphic>
      </p:graphicFrame>
      <p:sp>
        <p:nvSpPr>
          <p:cNvPr id="3" name="Frame 2">
            <a:extLst>
              <a:ext uri="{FF2B5EF4-FFF2-40B4-BE49-F238E27FC236}">
                <a16:creationId xmlns:a16="http://schemas.microsoft.com/office/drawing/2014/main" id="{57DFD7CA-FAAC-D869-30F3-122C7F12B774}"/>
              </a:ext>
            </a:extLst>
          </p:cNvPr>
          <p:cNvSpPr/>
          <p:nvPr/>
        </p:nvSpPr>
        <p:spPr>
          <a:xfrm>
            <a:off x="0" y="0"/>
            <a:ext cx="12192000" cy="6858000"/>
          </a:xfrm>
          <a:prstGeom prst="frame">
            <a:avLst>
              <a:gd name="adj1" fmla="val 2083"/>
            </a:avLst>
          </a:prstGeom>
          <a:gradFill>
            <a:gsLst>
              <a:gs pos="0">
                <a:schemeClr val="bg1"/>
              </a:gs>
              <a:gs pos="27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05C0BB2B-6B2E-D6A2-D75E-92C9CA3C63A9}"/>
              </a:ext>
            </a:extLst>
          </p:cNvPr>
          <p:cNvSpPr/>
          <p:nvPr/>
        </p:nvSpPr>
        <p:spPr>
          <a:xfrm>
            <a:off x="10813872" y="5805654"/>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8E4D9A-8E53-9436-4CD5-5FAD8BC1102B}"/>
              </a:ext>
            </a:extLst>
          </p:cNvPr>
          <p:cNvSpPr/>
          <p:nvPr/>
        </p:nvSpPr>
        <p:spPr>
          <a:xfrm>
            <a:off x="10809109" y="5087509"/>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D5259A-FAA7-2CBD-9C0C-80FD424EA7D7}"/>
              </a:ext>
            </a:extLst>
          </p:cNvPr>
          <p:cNvSpPr/>
          <p:nvPr/>
        </p:nvSpPr>
        <p:spPr>
          <a:xfrm>
            <a:off x="10807610" y="4573803"/>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806F2B-D805-A7C9-DAD5-DBEE324A63B9}"/>
              </a:ext>
            </a:extLst>
          </p:cNvPr>
          <p:cNvSpPr/>
          <p:nvPr/>
        </p:nvSpPr>
        <p:spPr>
          <a:xfrm>
            <a:off x="10807611" y="4009888"/>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E57559-F79D-BC0D-4142-A90C7D0B4F69}"/>
              </a:ext>
            </a:extLst>
          </p:cNvPr>
          <p:cNvSpPr/>
          <p:nvPr/>
        </p:nvSpPr>
        <p:spPr>
          <a:xfrm>
            <a:off x="10807612" y="3341952"/>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E01087-DD21-EEBE-E3AF-89A46C97ED4C}"/>
              </a:ext>
            </a:extLst>
          </p:cNvPr>
          <p:cNvSpPr/>
          <p:nvPr/>
        </p:nvSpPr>
        <p:spPr>
          <a:xfrm>
            <a:off x="10807612" y="2700791"/>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944D6-10A4-0442-7FA0-3874385A984C}"/>
              </a:ext>
            </a:extLst>
          </p:cNvPr>
          <p:cNvSpPr/>
          <p:nvPr/>
        </p:nvSpPr>
        <p:spPr>
          <a:xfrm>
            <a:off x="10807612" y="2110098"/>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346C0F-BB72-BA18-BCE9-A97F611738A2}"/>
              </a:ext>
            </a:extLst>
          </p:cNvPr>
          <p:cNvSpPr/>
          <p:nvPr/>
        </p:nvSpPr>
        <p:spPr>
          <a:xfrm>
            <a:off x="10807612" y="1623170"/>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1E5295-D078-AF81-713B-A046A04EA6CA}"/>
              </a:ext>
            </a:extLst>
          </p:cNvPr>
          <p:cNvSpPr/>
          <p:nvPr/>
        </p:nvSpPr>
        <p:spPr>
          <a:xfrm>
            <a:off x="5610093" y="2162468"/>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E03A019-6B89-DA9D-E42C-EBA33A1E00DC}"/>
              </a:ext>
            </a:extLst>
          </p:cNvPr>
          <p:cNvSpPr/>
          <p:nvPr/>
        </p:nvSpPr>
        <p:spPr>
          <a:xfrm>
            <a:off x="5590159" y="1623170"/>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96D3BD-C87E-DD1D-ABA9-5D1FB68BAE84}"/>
              </a:ext>
            </a:extLst>
          </p:cNvPr>
          <p:cNvSpPr/>
          <p:nvPr/>
        </p:nvSpPr>
        <p:spPr>
          <a:xfrm>
            <a:off x="5610091" y="2730676"/>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68C562-E61E-AEED-79A3-790EA2ED14D4}"/>
              </a:ext>
            </a:extLst>
          </p:cNvPr>
          <p:cNvSpPr/>
          <p:nvPr/>
        </p:nvSpPr>
        <p:spPr>
          <a:xfrm>
            <a:off x="5610092" y="3383086"/>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5CB714-17E2-2F13-36D6-C3DF5156A845}"/>
              </a:ext>
            </a:extLst>
          </p:cNvPr>
          <p:cNvSpPr/>
          <p:nvPr/>
        </p:nvSpPr>
        <p:spPr>
          <a:xfrm>
            <a:off x="5610092" y="3965840"/>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25A710-0920-EB3F-B0F8-FAA510D0508B}"/>
              </a:ext>
            </a:extLst>
          </p:cNvPr>
          <p:cNvSpPr/>
          <p:nvPr/>
        </p:nvSpPr>
        <p:spPr>
          <a:xfrm>
            <a:off x="5610092" y="4545706"/>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44CE4B-805E-C9A7-07BE-A5848369F672}"/>
              </a:ext>
            </a:extLst>
          </p:cNvPr>
          <p:cNvSpPr/>
          <p:nvPr/>
        </p:nvSpPr>
        <p:spPr>
          <a:xfrm>
            <a:off x="5610093" y="5854803"/>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E392997-1BAF-E3AE-9596-6DCA222622EA}"/>
              </a:ext>
            </a:extLst>
          </p:cNvPr>
          <p:cNvSpPr/>
          <p:nvPr/>
        </p:nvSpPr>
        <p:spPr>
          <a:xfrm>
            <a:off x="5610092" y="5178443"/>
            <a:ext cx="314325" cy="29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F36F4CCE-77F7-005D-38A8-5567C3E3E7CE}"/>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6</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242602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00E200"/>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4"/>
                                        </p:tgtEl>
                                        <p:attrNameLst>
                                          <p:attrName>fillcolor</p:attrName>
                                        </p:attrNameLst>
                                      </p:cBhvr>
                                      <p:to>
                                        <a:srgbClr val="00E200"/>
                                      </p:to>
                                    </p:animClr>
                                    <p:set>
                                      <p:cBhvr>
                                        <p:cTn id="14" dur="2000" fill="hold"/>
                                        <p:tgtEl>
                                          <p:spTgt spid="14"/>
                                        </p:tgtEl>
                                        <p:attrNameLst>
                                          <p:attrName>fill.type</p:attrName>
                                        </p:attrNameLst>
                                      </p:cBhvr>
                                      <p:to>
                                        <p:strVal val="solid"/>
                                      </p:to>
                                    </p:set>
                                    <p:set>
                                      <p:cBhvr>
                                        <p:cTn id="15"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6"/>
                                        </p:tgtEl>
                                        <p:attrNameLst>
                                          <p:attrName>fillcolor</p:attrName>
                                        </p:attrNameLst>
                                      </p:cBhvr>
                                      <p:to>
                                        <a:srgbClr val="F30000"/>
                                      </p:to>
                                    </p:animClr>
                                    <p:set>
                                      <p:cBhvr>
                                        <p:cTn id="21" dur="2000" fill="hold"/>
                                        <p:tgtEl>
                                          <p:spTgt spid="16"/>
                                        </p:tgtEl>
                                        <p:attrNameLst>
                                          <p:attrName>fill.type</p:attrName>
                                        </p:attrNameLst>
                                      </p:cBhvr>
                                      <p:to>
                                        <p:strVal val="solid"/>
                                      </p:to>
                                    </p:set>
                                    <p:set>
                                      <p:cBhvr>
                                        <p:cTn id="22"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7"/>
                                        </p:tgtEl>
                                        <p:attrNameLst>
                                          <p:attrName>fillcolor</p:attrName>
                                        </p:attrNameLst>
                                      </p:cBhvr>
                                      <p:to>
                                        <a:srgbClr val="00E200"/>
                                      </p:to>
                                    </p:animClr>
                                    <p:set>
                                      <p:cBhvr>
                                        <p:cTn id="28" dur="2000" fill="hold"/>
                                        <p:tgtEl>
                                          <p:spTgt spid="17"/>
                                        </p:tgtEl>
                                        <p:attrNameLst>
                                          <p:attrName>fill.type</p:attrName>
                                        </p:attrNameLst>
                                      </p:cBhvr>
                                      <p:to>
                                        <p:strVal val="solid"/>
                                      </p:to>
                                    </p:set>
                                    <p:set>
                                      <p:cBhvr>
                                        <p:cTn id="29"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8"/>
                                        </p:tgtEl>
                                        <p:attrNameLst>
                                          <p:attrName>fillcolor</p:attrName>
                                        </p:attrNameLst>
                                      </p:cBhvr>
                                      <p:to>
                                        <a:srgbClr val="F30000"/>
                                      </p:to>
                                    </p:animClr>
                                    <p:set>
                                      <p:cBhvr>
                                        <p:cTn id="35" dur="2000" fill="hold"/>
                                        <p:tgtEl>
                                          <p:spTgt spid="18"/>
                                        </p:tgtEl>
                                        <p:attrNameLst>
                                          <p:attrName>fill.type</p:attrName>
                                        </p:attrNameLst>
                                      </p:cBhvr>
                                      <p:to>
                                        <p:strVal val="solid"/>
                                      </p:to>
                                    </p:set>
                                    <p:set>
                                      <p:cBhvr>
                                        <p:cTn id="36"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9"/>
                                        </p:tgtEl>
                                        <p:attrNameLst>
                                          <p:attrName>fillcolor</p:attrName>
                                        </p:attrNameLst>
                                      </p:cBhvr>
                                      <p:to>
                                        <a:srgbClr val="00E200"/>
                                      </p:to>
                                    </p:animClr>
                                    <p:set>
                                      <p:cBhvr>
                                        <p:cTn id="42" dur="2000" fill="hold"/>
                                        <p:tgtEl>
                                          <p:spTgt spid="19"/>
                                        </p:tgtEl>
                                        <p:attrNameLst>
                                          <p:attrName>fill.type</p:attrName>
                                        </p:attrNameLst>
                                      </p:cBhvr>
                                      <p:to>
                                        <p:strVal val="solid"/>
                                      </p:to>
                                    </p:set>
                                    <p:set>
                                      <p:cBhvr>
                                        <p:cTn id="43"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21"/>
                                        </p:tgtEl>
                                        <p:attrNameLst>
                                          <p:attrName>fillcolor</p:attrName>
                                        </p:attrNameLst>
                                      </p:cBhvr>
                                      <p:to>
                                        <a:srgbClr val="F30000"/>
                                      </p:to>
                                    </p:animClr>
                                    <p:set>
                                      <p:cBhvr>
                                        <p:cTn id="49" dur="2000" fill="hold"/>
                                        <p:tgtEl>
                                          <p:spTgt spid="21"/>
                                        </p:tgtEl>
                                        <p:attrNameLst>
                                          <p:attrName>fill.type</p:attrName>
                                        </p:attrNameLst>
                                      </p:cBhvr>
                                      <p:to>
                                        <p:strVal val="solid"/>
                                      </p:to>
                                    </p:set>
                                    <p:set>
                                      <p:cBhvr>
                                        <p:cTn id="50"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20"/>
                                        </p:tgtEl>
                                        <p:attrNameLst>
                                          <p:attrName>fillcolor</p:attrName>
                                        </p:attrNameLst>
                                      </p:cBhvr>
                                      <p:to>
                                        <a:srgbClr val="F30000"/>
                                      </p:to>
                                    </p:animClr>
                                    <p:set>
                                      <p:cBhvr>
                                        <p:cTn id="56" dur="2000" fill="hold"/>
                                        <p:tgtEl>
                                          <p:spTgt spid="20"/>
                                        </p:tgtEl>
                                        <p:attrNameLst>
                                          <p:attrName>fill.type</p:attrName>
                                        </p:attrNameLst>
                                      </p:cBhvr>
                                      <p:to>
                                        <p:strVal val="solid"/>
                                      </p:to>
                                    </p:set>
                                    <p:set>
                                      <p:cBhvr>
                                        <p:cTn id="57"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13"/>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3"/>
                                        </p:tgtEl>
                                        <p:attrNameLst>
                                          <p:attrName>fillcolor</p:attrName>
                                        </p:attrNameLst>
                                      </p:cBhvr>
                                      <p:to>
                                        <a:srgbClr val="00E200"/>
                                      </p:to>
                                    </p:animClr>
                                    <p:set>
                                      <p:cBhvr>
                                        <p:cTn id="63" dur="2000" fill="hold"/>
                                        <p:tgtEl>
                                          <p:spTgt spid="13"/>
                                        </p:tgtEl>
                                        <p:attrNameLst>
                                          <p:attrName>fill.type</p:attrName>
                                        </p:attrNameLst>
                                      </p:cBhvr>
                                      <p:to>
                                        <p:strVal val="solid"/>
                                      </p:to>
                                    </p:set>
                                    <p:set>
                                      <p:cBhvr>
                                        <p:cTn id="64"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65" restart="whenNotActive" fill="hold" evtFilter="cancelBubble" nodeType="interactiveSeq">
                <p:stCondLst>
                  <p:cond evt="onClick" delay="0">
                    <p:tgtEl>
                      <p:spTgt spid="12"/>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000" fill="hold"/>
                                        <p:tgtEl>
                                          <p:spTgt spid="12"/>
                                        </p:tgtEl>
                                        <p:attrNameLst>
                                          <p:attrName>fillcolor</p:attrName>
                                        </p:attrNameLst>
                                      </p:cBhvr>
                                      <p:to>
                                        <a:srgbClr val="00E200"/>
                                      </p:to>
                                    </p:animClr>
                                    <p:set>
                                      <p:cBhvr>
                                        <p:cTn id="70" dur="2000" fill="hold"/>
                                        <p:tgtEl>
                                          <p:spTgt spid="12"/>
                                        </p:tgtEl>
                                        <p:attrNameLst>
                                          <p:attrName>fill.type</p:attrName>
                                        </p:attrNameLst>
                                      </p:cBhvr>
                                      <p:to>
                                        <p:strVal val="solid"/>
                                      </p:to>
                                    </p:set>
                                    <p:set>
                                      <p:cBhvr>
                                        <p:cTn id="71"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2" restart="whenNotActive" fill="hold" evtFilter="cancelBubble" nodeType="interactiveSeq">
                <p:stCondLst>
                  <p:cond evt="onClick" delay="0">
                    <p:tgtEl>
                      <p:spTgt spid="11"/>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2000" fill="hold"/>
                                        <p:tgtEl>
                                          <p:spTgt spid="11"/>
                                        </p:tgtEl>
                                        <p:attrNameLst>
                                          <p:attrName>fillcolor</p:attrName>
                                        </p:attrNameLst>
                                      </p:cBhvr>
                                      <p:to>
                                        <a:srgbClr val="F30000"/>
                                      </p:to>
                                    </p:animClr>
                                    <p:set>
                                      <p:cBhvr>
                                        <p:cTn id="77" dur="2000" fill="hold"/>
                                        <p:tgtEl>
                                          <p:spTgt spid="11"/>
                                        </p:tgtEl>
                                        <p:attrNameLst>
                                          <p:attrName>fill.type</p:attrName>
                                        </p:attrNameLst>
                                      </p:cBhvr>
                                      <p:to>
                                        <p:strVal val="solid"/>
                                      </p:to>
                                    </p:set>
                                    <p:set>
                                      <p:cBhvr>
                                        <p:cTn id="7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79" restart="whenNotActive" fill="hold" evtFilter="cancelBubble" nodeType="interactiveSeq">
                <p:stCondLst>
                  <p:cond evt="onClick" delay="0">
                    <p:tgtEl>
                      <p:spTgt spid="10"/>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000" fill="hold"/>
                                        <p:tgtEl>
                                          <p:spTgt spid="10"/>
                                        </p:tgtEl>
                                        <p:attrNameLst>
                                          <p:attrName>fillcolor</p:attrName>
                                        </p:attrNameLst>
                                      </p:cBhvr>
                                      <p:to>
                                        <a:srgbClr val="F30000"/>
                                      </p:to>
                                    </p:animClr>
                                    <p:set>
                                      <p:cBhvr>
                                        <p:cTn id="84" dur="2000" fill="hold"/>
                                        <p:tgtEl>
                                          <p:spTgt spid="10"/>
                                        </p:tgtEl>
                                        <p:attrNameLst>
                                          <p:attrName>fill.type</p:attrName>
                                        </p:attrNameLst>
                                      </p:cBhvr>
                                      <p:to>
                                        <p:strVal val="solid"/>
                                      </p:to>
                                    </p:set>
                                    <p:set>
                                      <p:cBhvr>
                                        <p:cTn id="8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86" restart="whenNotActive" fill="hold" evtFilter="cancelBubble" nodeType="interactiveSeq">
                <p:stCondLst>
                  <p:cond evt="onClick" delay="0">
                    <p:tgtEl>
                      <p:spTgt spid="9"/>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2000" fill="hold"/>
                                        <p:tgtEl>
                                          <p:spTgt spid="9"/>
                                        </p:tgtEl>
                                        <p:attrNameLst>
                                          <p:attrName>fillcolor</p:attrName>
                                        </p:attrNameLst>
                                      </p:cBhvr>
                                      <p:to>
                                        <a:srgbClr val="F30000"/>
                                      </p:to>
                                    </p:animClr>
                                    <p:set>
                                      <p:cBhvr>
                                        <p:cTn id="91" dur="2000" fill="hold"/>
                                        <p:tgtEl>
                                          <p:spTgt spid="9"/>
                                        </p:tgtEl>
                                        <p:attrNameLst>
                                          <p:attrName>fill.type</p:attrName>
                                        </p:attrNameLst>
                                      </p:cBhvr>
                                      <p:to>
                                        <p:strVal val="solid"/>
                                      </p:to>
                                    </p:set>
                                    <p:set>
                                      <p:cBhvr>
                                        <p:cTn id="9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3" restart="whenNotActive" fill="hold" evtFilter="cancelBubble" nodeType="interactiveSeq">
                <p:stCondLst>
                  <p:cond evt="onClick" delay="0">
                    <p:tgtEl>
                      <p:spTgt spid="8"/>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000" fill="hold"/>
                                        <p:tgtEl>
                                          <p:spTgt spid="8"/>
                                        </p:tgtEl>
                                        <p:attrNameLst>
                                          <p:attrName>fillcolor</p:attrName>
                                        </p:attrNameLst>
                                      </p:cBhvr>
                                      <p:to>
                                        <a:srgbClr val="F30000"/>
                                      </p:to>
                                    </p:animClr>
                                    <p:set>
                                      <p:cBhvr>
                                        <p:cTn id="98" dur="2000" fill="hold"/>
                                        <p:tgtEl>
                                          <p:spTgt spid="8"/>
                                        </p:tgtEl>
                                        <p:attrNameLst>
                                          <p:attrName>fill.type</p:attrName>
                                        </p:attrNameLst>
                                      </p:cBhvr>
                                      <p:to>
                                        <p:strVal val="solid"/>
                                      </p:to>
                                    </p:set>
                                    <p:set>
                                      <p:cBhvr>
                                        <p:cTn id="99"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00" restart="whenNotActive" fill="hold" evtFilter="cancelBubble" nodeType="interactiveSeq">
                <p:stCondLst>
                  <p:cond evt="onClick" delay="0">
                    <p:tgtEl>
                      <p:spTgt spid="7"/>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2000" fill="hold"/>
                                        <p:tgtEl>
                                          <p:spTgt spid="7"/>
                                        </p:tgtEl>
                                        <p:attrNameLst>
                                          <p:attrName>fillcolor</p:attrName>
                                        </p:attrNameLst>
                                      </p:cBhvr>
                                      <p:to>
                                        <a:srgbClr val="F30000"/>
                                      </p:to>
                                    </p:animClr>
                                    <p:set>
                                      <p:cBhvr>
                                        <p:cTn id="105" dur="2000" fill="hold"/>
                                        <p:tgtEl>
                                          <p:spTgt spid="7"/>
                                        </p:tgtEl>
                                        <p:attrNameLst>
                                          <p:attrName>fill.type</p:attrName>
                                        </p:attrNameLst>
                                      </p:cBhvr>
                                      <p:to>
                                        <p:strVal val="solid"/>
                                      </p:to>
                                    </p:set>
                                    <p:set>
                                      <p:cBhvr>
                                        <p:cTn id="106"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07" restart="whenNotActive" fill="hold" evtFilter="cancelBubble" nodeType="interactiveSeq">
                <p:stCondLst>
                  <p:cond evt="onClick" delay="0">
                    <p:tgtEl>
                      <p:spTgt spid="6"/>
                    </p:tgtEl>
                  </p:cond>
                </p:stCondLst>
                <p:endSync evt="end" delay="0">
                  <p:rtn val="all"/>
                </p:endSync>
                <p:childTnLst>
                  <p:par>
                    <p:cTn id="108" fill="hold">
                      <p:stCondLst>
                        <p:cond delay="0"/>
                      </p:stCondLst>
                      <p:childTnLst>
                        <p:par>
                          <p:cTn id="109" fill="hold">
                            <p:stCondLst>
                              <p:cond delay="0"/>
                            </p:stCondLst>
                            <p:childTnLst>
                              <p:par>
                                <p:cTn id="110" presetID="1" presetClass="emph" presetSubtype="2" fill="hold" nodeType="clickEffect">
                                  <p:stCondLst>
                                    <p:cond delay="0"/>
                                  </p:stCondLst>
                                  <p:childTnLst>
                                    <p:animClr clrSpc="rgb" dir="cw">
                                      <p:cBhvr>
                                        <p:cTn id="111" dur="2000" fill="hold"/>
                                        <p:tgtEl>
                                          <p:spTgt spid="6"/>
                                        </p:tgtEl>
                                        <p:attrNameLst>
                                          <p:attrName>fillcolor</p:attrName>
                                        </p:attrNameLst>
                                      </p:cBhvr>
                                      <p:to>
                                        <a:srgbClr val="00E200"/>
                                      </p:to>
                                    </p:animClr>
                                    <p:set>
                                      <p:cBhvr>
                                        <p:cTn id="112" dur="2000" fill="hold"/>
                                        <p:tgtEl>
                                          <p:spTgt spid="6"/>
                                        </p:tgtEl>
                                        <p:attrNameLst>
                                          <p:attrName>fill.type</p:attrName>
                                        </p:attrNameLst>
                                      </p:cBhvr>
                                      <p:to>
                                        <p:strVal val="solid"/>
                                      </p:to>
                                    </p:set>
                                    <p:set>
                                      <p:cBhvr>
                                        <p:cTn id="113"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79330E-464A-F535-3AE9-39327CDF60C8}"/>
              </a:ext>
            </a:extLst>
          </p:cNvPr>
          <p:cNvPicPr>
            <a:picLocks noChangeAspect="1"/>
          </p:cNvPicPr>
          <p:nvPr/>
        </p:nvPicPr>
        <p:blipFill>
          <a:blip r:embed="rId2"/>
          <a:stretch>
            <a:fillRect/>
          </a:stretch>
        </p:blipFill>
        <p:spPr>
          <a:xfrm>
            <a:off x="1480279" y="1486789"/>
            <a:ext cx="9231135" cy="3585427"/>
          </a:xfrm>
          <a:prstGeom prst="rect">
            <a:avLst/>
          </a:prstGeom>
        </p:spPr>
      </p:pic>
      <p:sp>
        <p:nvSpPr>
          <p:cNvPr id="3" name="Frame 2">
            <a:extLst>
              <a:ext uri="{FF2B5EF4-FFF2-40B4-BE49-F238E27FC236}">
                <a16:creationId xmlns:a16="http://schemas.microsoft.com/office/drawing/2014/main" id="{7F62F526-FC0B-56E5-9884-D5D703B6938D}"/>
              </a:ext>
            </a:extLst>
          </p:cNvPr>
          <p:cNvSpPr/>
          <p:nvPr/>
        </p:nvSpPr>
        <p:spPr>
          <a:xfrm>
            <a:off x="0" y="0"/>
            <a:ext cx="12192000" cy="6858000"/>
          </a:xfrm>
          <a:prstGeom prst="frame">
            <a:avLst>
              <a:gd name="adj1" fmla="val 6458"/>
            </a:avLst>
          </a:prstGeom>
          <a:gradFill>
            <a:gsLst>
              <a:gs pos="0">
                <a:schemeClr val="bg1"/>
              </a:gs>
              <a:gs pos="63000">
                <a:schemeClr val="accent4">
                  <a:lumMod val="60000"/>
                  <a:lumOff val="40000"/>
                </a:schemeClr>
              </a:gs>
              <a:gs pos="79000">
                <a:srgbClr val="00B0F0"/>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4955177" y="2098765"/>
            <a:ext cx="5617028" cy="584775"/>
          </a:xfrm>
          <a:prstGeom prst="rect">
            <a:avLst/>
          </a:prstGeom>
          <a:noFill/>
        </p:spPr>
        <p:txBody>
          <a:bodyPr wrap="square" rtlCol="0">
            <a:spAutoFit/>
          </a:bodyPr>
          <a:lstStyle/>
          <a:p>
            <a:r>
              <a:rPr lang="mr-IN" sz="3200" dirty="0"/>
              <a:t>एनिमिया म्हणजे काय? </a:t>
            </a:r>
            <a:endParaRPr lang="en-IN" sz="3200" dirty="0"/>
          </a:p>
        </p:txBody>
      </p:sp>
    </p:spTree>
    <p:extLst>
      <p:ext uri="{BB962C8B-B14F-4D97-AF65-F5344CB8AC3E}">
        <p14:creationId xmlns:p14="http://schemas.microsoft.com/office/powerpoint/2010/main" val="341433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35E1D33-2337-6AA9-03C0-E612E1EE1154}"/>
              </a:ext>
            </a:extLst>
          </p:cNvPr>
          <p:cNvSpPr/>
          <p:nvPr/>
        </p:nvSpPr>
        <p:spPr>
          <a:xfrm>
            <a:off x="0" y="0"/>
            <a:ext cx="12192000" cy="6858000"/>
          </a:xfrm>
          <a:prstGeom prst="frame">
            <a:avLst>
              <a:gd name="adj1" fmla="val 2083"/>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Slide Number Placeholder 1">
            <a:extLst>
              <a:ext uri="{FF2B5EF4-FFF2-40B4-BE49-F238E27FC236}">
                <a16:creationId xmlns:a16="http://schemas.microsoft.com/office/drawing/2014/main" id="{76BB0092-34B1-13ED-55BA-09F3617D441A}"/>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8</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87F60663-FFAB-5611-D436-A509619695EE}"/>
              </a:ext>
            </a:extLst>
          </p:cNvPr>
          <p:cNvGrpSpPr/>
          <p:nvPr/>
        </p:nvGrpSpPr>
        <p:grpSpPr>
          <a:xfrm>
            <a:off x="990984" y="1859339"/>
            <a:ext cx="9482023" cy="3139321"/>
            <a:chOff x="990984" y="1859339"/>
            <a:chExt cx="9482023" cy="3139321"/>
          </a:xfrm>
        </p:grpSpPr>
        <p:grpSp>
          <p:nvGrpSpPr>
            <p:cNvPr id="8" name="Group 7">
              <a:extLst>
                <a:ext uri="{FF2B5EF4-FFF2-40B4-BE49-F238E27FC236}">
                  <a16:creationId xmlns:a16="http://schemas.microsoft.com/office/drawing/2014/main" id="{E1F7CADA-D3FB-BDB9-672D-6462C193A94E}"/>
                </a:ext>
              </a:extLst>
            </p:cNvPr>
            <p:cNvGrpSpPr/>
            <p:nvPr/>
          </p:nvGrpSpPr>
          <p:grpSpPr>
            <a:xfrm>
              <a:off x="7544871" y="2388635"/>
              <a:ext cx="2928136" cy="2587339"/>
              <a:chOff x="7544871" y="2388635"/>
              <a:chExt cx="2928136" cy="2587339"/>
            </a:xfrm>
          </p:grpSpPr>
          <p:pic>
            <p:nvPicPr>
              <p:cNvPr id="4" name="Picture 3"/>
              <p:cNvPicPr>
                <a:picLocks noChangeAspect="1"/>
              </p:cNvPicPr>
              <p:nvPr/>
            </p:nvPicPr>
            <p:blipFill rotWithShape="1">
              <a:blip r:embed="rId2"/>
              <a:srcRect l="51170"/>
              <a:stretch/>
            </p:blipFill>
            <p:spPr>
              <a:xfrm>
                <a:off x="9108713" y="2388635"/>
                <a:ext cx="1085663" cy="1265927"/>
              </a:xfrm>
              <a:prstGeom prst="rect">
                <a:avLst/>
              </a:prstGeom>
            </p:spPr>
          </p:pic>
          <p:sp>
            <p:nvSpPr>
              <p:cNvPr id="5" name="TextBox 4"/>
              <p:cNvSpPr txBox="1"/>
              <p:nvPr/>
            </p:nvSpPr>
            <p:spPr>
              <a:xfrm>
                <a:off x="7544871" y="3805141"/>
                <a:ext cx="2928136" cy="1170833"/>
              </a:xfrm>
              <a:prstGeom prst="rect">
                <a:avLst/>
              </a:prstGeom>
              <a:noFill/>
            </p:spPr>
            <p:txBody>
              <a:bodyPr wrap="square" rtlCol="0">
                <a:spAutoFit/>
              </a:bodyPr>
              <a:lstStyle/>
              <a:p>
                <a:pPr marL="250317" indent="-250317" defTabSz="667512">
                  <a:buFont typeface="Arial" panose="020B0604020202020204" pitchFamily="34" charset="0"/>
                  <a:buChar char="•"/>
                </a:pPr>
                <a:r>
                  <a:rPr lang="mr-IN" sz="1752"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तुमच्या मते रक्ताचा कुठला थेंब सामान्य आहे.? आणि का?</a:t>
                </a:r>
              </a:p>
              <a:p>
                <a:pPr marL="250317" indent="-250317" defTabSz="667512">
                  <a:buFont typeface="Arial" panose="020B0604020202020204" pitchFamily="34" charset="0"/>
                  <a:buChar char="•"/>
                </a:pPr>
                <a:r>
                  <a:rPr lang="mr-IN" sz="1752"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दुसऱ्या रक्ताच्या थेंबात काय आहे?</a:t>
                </a:r>
                <a:endParaRPr lang="en-IN" sz="240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Picture 5">
                <a:extLst>
                  <a:ext uri="{FF2B5EF4-FFF2-40B4-BE49-F238E27FC236}">
                    <a16:creationId xmlns:a16="http://schemas.microsoft.com/office/drawing/2014/main" id="{173018E8-5E2E-F00F-D76D-95CD1449FABE}"/>
                  </a:ext>
                </a:extLst>
              </p:cNvPr>
              <p:cNvPicPr>
                <a:picLocks noChangeAspect="1"/>
              </p:cNvPicPr>
              <p:nvPr/>
            </p:nvPicPr>
            <p:blipFill rotWithShape="1">
              <a:blip r:embed="rId2"/>
              <a:srcRect r="51170"/>
              <a:stretch/>
            </p:blipFill>
            <p:spPr>
              <a:xfrm>
                <a:off x="7685394" y="2447236"/>
                <a:ext cx="1085663" cy="1265927"/>
              </a:xfrm>
              <a:prstGeom prst="rect">
                <a:avLst/>
              </a:prstGeom>
            </p:spPr>
          </p:pic>
        </p:grpSp>
        <p:sp>
          <p:nvSpPr>
            <p:cNvPr id="7" name="Rectangle 3"/>
            <p:cNvSpPr>
              <a:spLocks noChangeArrowheads="1"/>
            </p:cNvSpPr>
            <p:nvPr/>
          </p:nvSpPr>
          <p:spPr bwMode="auto">
            <a:xfrm>
              <a:off x="990984" y="1859339"/>
              <a:ext cx="592976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mr-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आपल्या शरीरातील </a:t>
              </a:r>
              <a:r>
                <a:rPr kumimoji="0" lang="hi-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रक्त पेशींमधे (रेड ब्लड सेल्स/RBC) लाल प्रोटीन असते त्याला  हीमोग्लोबिन  म्हणतात </a:t>
              </a:r>
              <a:endParaRPr kumimoji="0" lang="en-US"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hi-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हीमोग्लोबिन </a:t>
              </a:r>
              <a:r>
                <a:rPr kumimoji="0" lang="mr-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फुफ्फुसातून </a:t>
              </a:r>
              <a:r>
                <a:rPr kumimoji="0" lang="hi-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ऑक्सी</a:t>
              </a:r>
              <a:r>
                <a:rPr kumimoji="0" lang="mr-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ज</a:t>
              </a:r>
              <a:r>
                <a:rPr kumimoji="0" lang="hi-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न</a:t>
              </a:r>
              <a:r>
                <a:rPr kumimoji="0" lang="mr-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घेऊन तो शरीरातील सर्व अवयवांना पोहचवण्याचे कार्य करते.</a:t>
              </a:r>
              <a:r>
                <a:rPr kumimoji="0" lang="mr-IN" altLang="en-US" b="0" i="0" u="none" strike="noStrike" cap="none" normalizeH="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kumimoji="0" lang="mr-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endParaRPr kumimoji="0" lang="en-US"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hi-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हिमोग्लोबिन बनवायला शरीराला लोहाची आवश्यकता असते. </a:t>
              </a:r>
              <a:endParaRPr kumimoji="0" lang="mr-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hi-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शरीरा</a:t>
              </a:r>
              <a:r>
                <a:rPr kumimoji="0" lang="mr-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तील लोहाचा साठा कमी झाला कि लाल रक्त पेशींमधील हिमोग्लोबिन कमी होते परिणामी शरीराला ऑक्सिजन ची कमतरता निर्माण होते.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mr-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कधी कधी लाल रक्तपेशी कमी होतात.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mr-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हिमोग्लोबिन मध्ये लोह कमी झाले किंवा लाल रक्त पेशी कमी  होतात तेव्हा  त्या अवस्थेला </a:t>
              </a:r>
              <a:r>
                <a:rPr kumimoji="0" lang="hi-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अॅनिमिया    </a:t>
              </a:r>
              <a:r>
                <a:rPr kumimoji="0" lang="mr-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म्हटले जाते. </a:t>
              </a:r>
              <a:r>
                <a:rPr kumimoji="0" lang="hi-IN" altLang="en-US" b="0" i="0" u="none" strike="noStrike" cap="none" normalizeH="0" baseline="0" dirty="0">
                  <a:ln>
                    <a:noFill/>
                  </a:ln>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endParaRPr kumimoji="0" lang="hi-IN" altLang="en-US" b="0" i="0" u="none" strike="noStrike" cap="none" normalizeH="0" baseline="0" dirty="0">
                <a:ln>
                  <a:noFill/>
                </a:ln>
                <a:solidFill>
                  <a:schemeClr val="tx1"/>
                </a:solidFill>
                <a:effectLst/>
              </a:endParaRPr>
            </a:p>
          </p:txBody>
        </p:sp>
      </p:grpSp>
    </p:spTree>
    <p:extLst>
      <p:ext uri="{BB962C8B-B14F-4D97-AF65-F5344CB8AC3E}">
        <p14:creationId xmlns:p14="http://schemas.microsoft.com/office/powerpoint/2010/main" val="128907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419" y="1487837"/>
            <a:ext cx="4169044" cy="4694949"/>
          </a:xfrm>
        </p:spPr>
        <p:txBody>
          <a:bodyPr anchor="t">
            <a:normAutofit/>
          </a:bodyPr>
          <a:lstStyle/>
          <a:p>
            <a:pPr algn="just">
              <a:lnSpc>
                <a:spcPct val="120000"/>
              </a:lnSpc>
            </a:pPr>
            <a:r>
              <a:rPr lang="hi-IN" sz="2400" dirty="0">
                <a:latin typeface="Nirmala UI" panose="020B0502040204020203" pitchFamily="34" charset="0"/>
                <a:ea typeface="Nirmala UI" panose="020B0502040204020203" pitchFamily="34" charset="0"/>
                <a:cs typeface="Nirmala UI" panose="020B0502040204020203" pitchFamily="34" charset="0"/>
              </a:rPr>
              <a:t>हीमोग्लोबिन ऑक्सीजन </a:t>
            </a:r>
            <a:r>
              <a:rPr lang="mr-IN" sz="2400" dirty="0">
                <a:latin typeface="Nirmala UI" panose="020B0502040204020203" pitchFamily="34" charset="0"/>
                <a:ea typeface="Nirmala UI" panose="020B0502040204020203" pitchFamily="34" charset="0"/>
                <a:cs typeface="Nirmala UI" panose="020B0502040204020203" pitchFamily="34" charset="0"/>
              </a:rPr>
              <a:t>कसे घेऊन जाते</a:t>
            </a:r>
            <a:r>
              <a:rPr lang="hi-IN" sz="2400" dirty="0">
                <a:latin typeface="Nirmala UI" panose="020B0502040204020203" pitchFamily="34" charset="0"/>
                <a:ea typeface="Nirmala UI" panose="020B0502040204020203" pitchFamily="34" charset="0"/>
                <a:cs typeface="Nirmala UI" panose="020B0502040204020203" pitchFamily="34" charset="0"/>
              </a:rPr>
              <a:t>?</a:t>
            </a:r>
          </a:p>
          <a:p>
            <a:pPr algn="just">
              <a:lnSpc>
                <a:spcPct val="120000"/>
              </a:lnSpc>
            </a:pPr>
            <a:r>
              <a:rPr lang="hi-IN" sz="2400" dirty="0">
                <a:latin typeface="Nirmala UI" panose="020B0502040204020203" pitchFamily="34" charset="0"/>
                <a:ea typeface="Nirmala UI" panose="020B0502040204020203" pitchFamily="34" charset="0"/>
                <a:cs typeface="Nirmala UI" panose="020B0502040204020203" pitchFamily="34" charset="0"/>
              </a:rPr>
              <a:t>हीमोग्लोबिन </a:t>
            </a:r>
            <a:r>
              <a:rPr lang="mr-IN" sz="2400" dirty="0">
                <a:latin typeface="Nirmala UI" panose="020B0502040204020203" pitchFamily="34" charset="0"/>
                <a:ea typeface="Nirmala UI" panose="020B0502040204020203" pitchFamily="34" charset="0"/>
                <a:cs typeface="Nirmala UI" panose="020B0502040204020203" pitchFamily="34" charset="0"/>
              </a:rPr>
              <a:t>लोहाने बनलेले असते लोहाला फुफ्फुसामध्ये ऑक्सिजन जोडला जातो आणि मग लोहाच्या मदतीने तो शरीरातील सर्व अंगापर्यंत पोहचतो.</a:t>
            </a:r>
            <a:endParaRPr lang="en-IN" sz="3200" dirty="0"/>
          </a:p>
        </p:txBody>
      </p:sp>
      <p:pic>
        <p:nvPicPr>
          <p:cNvPr id="1026" name="Picture 2" descr="Transport of Oxygen (A-level Biology) - Study Mind">
            <a:extLst>
              <a:ext uri="{FF2B5EF4-FFF2-40B4-BE49-F238E27FC236}">
                <a16:creationId xmlns:a16="http://schemas.microsoft.com/office/drawing/2014/main" id="{19294FA4-1068-0B6C-677E-5C2268B406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520" b="22988"/>
          <a:stretch/>
        </p:blipFill>
        <p:spPr bwMode="auto">
          <a:xfrm>
            <a:off x="5089243" y="877413"/>
            <a:ext cx="6374338" cy="38837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C0E7C9-9750-553F-D5D6-5A7CF2F66223}"/>
              </a:ext>
            </a:extLst>
          </p:cNvPr>
          <p:cNvSpPr txBox="1"/>
          <p:nvPr/>
        </p:nvSpPr>
        <p:spPr>
          <a:xfrm>
            <a:off x="7441324" y="4940675"/>
            <a:ext cx="2475187" cy="369332"/>
          </a:xfrm>
          <a:prstGeom prst="rect">
            <a:avLst/>
          </a:prstGeom>
          <a:noFill/>
        </p:spPr>
        <p:txBody>
          <a:bodyPr wrap="square" rtlCol="0">
            <a:spAutoFit/>
          </a:bodyPr>
          <a:lstStyle/>
          <a:p>
            <a:r>
              <a:rPr lang="hi-IN" b="1" dirty="0">
                <a:latin typeface="Nirmala UI" panose="020B0502040204020203" pitchFamily="34" charset="0"/>
                <a:ea typeface="Nirmala UI" panose="020B0502040204020203" pitchFamily="34" charset="0"/>
                <a:cs typeface="Nirmala UI" panose="020B0502040204020203" pitchFamily="34" charset="0"/>
              </a:rPr>
              <a:t>हीमोग्लोबिन</a:t>
            </a:r>
            <a:r>
              <a:rPr lang="mr-IN" b="1" dirty="0">
                <a:latin typeface="Nirmala UI" panose="020B0502040204020203" pitchFamily="34" charset="0"/>
                <a:ea typeface="Nirmala UI" panose="020B0502040204020203" pitchFamily="34" charset="0"/>
                <a:cs typeface="Nirmala UI" panose="020B0502040204020203" pitchFamily="34" charset="0"/>
              </a:rPr>
              <a:t>ची </a:t>
            </a:r>
            <a:r>
              <a:rPr lang="hi-IN" b="1" dirty="0">
                <a:latin typeface="Nirmala UI" panose="020B0502040204020203" pitchFamily="34" charset="0"/>
                <a:ea typeface="Nirmala UI" panose="020B0502040204020203" pitchFamily="34" charset="0"/>
                <a:cs typeface="Nirmala UI" panose="020B0502040204020203" pitchFamily="34" charset="0"/>
              </a:rPr>
              <a:t> संरचना </a:t>
            </a:r>
            <a:endParaRPr lang="en-I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Frame 3">
            <a:extLst>
              <a:ext uri="{FF2B5EF4-FFF2-40B4-BE49-F238E27FC236}">
                <a16:creationId xmlns:a16="http://schemas.microsoft.com/office/drawing/2014/main" id="{E6FA620E-D79B-542D-B183-DE24DA8C2B0F}"/>
              </a:ext>
            </a:extLst>
          </p:cNvPr>
          <p:cNvSpPr/>
          <p:nvPr/>
        </p:nvSpPr>
        <p:spPr>
          <a:xfrm>
            <a:off x="0" y="0"/>
            <a:ext cx="12192000" cy="6858000"/>
          </a:xfrm>
          <a:prstGeom prst="frame">
            <a:avLst>
              <a:gd name="adj1" fmla="val 2083"/>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1">
            <a:extLst>
              <a:ext uri="{FF2B5EF4-FFF2-40B4-BE49-F238E27FC236}">
                <a16:creationId xmlns:a16="http://schemas.microsoft.com/office/drawing/2014/main" id="{BA495DD0-EF97-EE06-63C8-8B0FC39F3F18}"/>
              </a:ext>
            </a:extLst>
          </p:cNvPr>
          <p:cNvSpPr>
            <a:spLocks/>
          </p:cNvSpPr>
          <p:nvPr/>
        </p:nvSpPr>
        <p:spPr>
          <a:xfrm>
            <a:off x="11740699" y="6453246"/>
            <a:ext cx="451301" cy="239654"/>
          </a:xfrm>
          <a:prstGeom prst="rect">
            <a:avLst/>
          </a:prstGeom>
          <a:ln w="3175">
            <a:noFill/>
          </a:ln>
        </p:spPr>
        <p:txBody>
          <a:bodyPr/>
          <a:lstStyle/>
          <a:p>
            <a:pPr defTabSz="768096"/>
            <a:fld id="{92A374CA-6F44-CD43-A2A7-D7042E112BD9}" type="slidenum">
              <a:rPr lang="en-US" sz="1512" kern="1200">
                <a:solidFill>
                  <a:schemeClr val="tx1"/>
                </a:solidFill>
                <a:latin typeface="Nirmala UI" panose="020B0502040204020203" pitchFamily="34" charset="0"/>
                <a:ea typeface="+mn-ea"/>
                <a:cs typeface="Nirmala UI" panose="020B0502040204020203" pitchFamily="34" charset="0"/>
              </a:rPr>
              <a:pPr defTabSz="768096"/>
              <a:t>9</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834850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5747</TotalTime>
  <Words>2949</Words>
  <Application>Microsoft Office PowerPoint</Application>
  <PresentationFormat>Widescreen</PresentationFormat>
  <Paragraphs>636</Paragraphs>
  <Slides>37</Slides>
  <Notes>5</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Arial Unicode MS</vt:lpstr>
      <vt:lpstr>Arial</vt:lpstr>
      <vt:lpstr>Calibri</vt:lpstr>
      <vt:lpstr>Calibri Light</vt:lpstr>
      <vt:lpstr>Courier New</vt:lpstr>
      <vt:lpstr>Mangal</vt:lpstr>
      <vt:lpstr>Nakula</vt:lpstr>
      <vt:lpstr>Nirmala UI</vt:lpstr>
      <vt:lpstr>Symbol</vt:lpstr>
      <vt:lpstr>Times New Roman</vt:lpstr>
      <vt:lpstr>Wingdings</vt:lpstr>
      <vt:lpstr>1_Office Theme</vt:lpstr>
      <vt:lpstr>Office Theme</vt:lpstr>
      <vt:lpstr>सुदृढ शरीर आणि तेज बुद्धीचे गुपित काय ?</vt:lpstr>
      <vt:lpstr>स्वागत आहे : करमचंद ची मदत करू या</vt:lpstr>
      <vt:lpstr>PowerPoint Presentation</vt:lpstr>
      <vt:lpstr>PowerPoint Presentation</vt:lpstr>
      <vt:lpstr>प्रशिक्षणचे  उद्देश्य </vt:lpstr>
      <vt:lpstr>एनेमियाला रोखणे  गतीविधी – तुम्ही एनेमियाला कसे रोखू शकता –  योग्य पर्यायावर खुण करा  </vt:lpstr>
      <vt:lpstr>PowerPoint Presentation</vt:lpstr>
      <vt:lpstr>PowerPoint Presentation</vt:lpstr>
      <vt:lpstr>PowerPoint Presentation</vt:lpstr>
      <vt:lpstr>अॅनिमियाअसतांना रक्तातील हीमोग्लोबिनचे प्रमाण </vt:lpstr>
      <vt:lpstr>चला खेळ खेळू या  </vt:lpstr>
      <vt:lpstr>आपण काय शिकलो ? </vt:lpstr>
      <vt:lpstr>PowerPoint Presentation</vt:lpstr>
      <vt:lpstr>PowerPoint Presentation</vt:lpstr>
      <vt:lpstr>अॅनिमियाचा परिणाम</vt:lpstr>
      <vt:lpstr>अॅनिमिया किशोरवयीन मुलामुलींना कसा प्रभावीत करतो ? </vt:lpstr>
      <vt:lpstr>चला अॅनिमियाला ओळखू या</vt:lpstr>
      <vt:lpstr>उत्तरे</vt:lpstr>
      <vt:lpstr>अॅनिमियाचा प्रतिबंध  कसा करावा ? </vt:lpstr>
      <vt:lpstr>अॅनिमियाची  कारणे  </vt:lpstr>
      <vt:lpstr>लोहाच्या कमतरतेने होणारा अॅनिमिया</vt:lpstr>
      <vt:lpstr>पोषण संबंधी अॅनिमिया चा प्रतिबंध </vt:lpstr>
      <vt:lpstr>WIFS ची गोळी  (Weekly Iron Folic Acid Supplementation)</vt:lpstr>
      <vt:lpstr>PowerPoint Presentation</vt:lpstr>
      <vt:lpstr>आयएफए गोळी घेतल्यावर होणारे सौम्य त्रास</vt:lpstr>
      <vt:lpstr>पोषण आणि  खाद्य समूह</vt:lpstr>
      <vt:lpstr>PowerPoint Presentation</vt:lpstr>
      <vt:lpstr>पोषणात संतुलन राखणे </vt:lpstr>
      <vt:lpstr>अॅनिमिया चा प्रतिबंध </vt:lpstr>
      <vt:lpstr>महत्वपूर्ण वेळी साबणाने हात धुणे </vt:lpstr>
      <vt:lpstr>पाहूया आपण किती शिकलो</vt:lpstr>
      <vt:lpstr>गतिविधि: आपल्या शरीरातील लोहाच्या प्रमाणावर लक्ष ठेवू या</vt:lpstr>
      <vt:lpstr>जीवनाचे जाळे </vt:lpstr>
      <vt:lpstr>जीवनाच्या जाळ्यातून आपण काय शिकलो</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maneesha</dc:creator>
  <cp:lastModifiedBy>Admin</cp:lastModifiedBy>
  <cp:revision>84</cp:revision>
  <dcterms:created xsi:type="dcterms:W3CDTF">2023-12-05T15:44:11Z</dcterms:created>
  <dcterms:modified xsi:type="dcterms:W3CDTF">2024-01-13T10:40:03Z</dcterms:modified>
</cp:coreProperties>
</file>