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5" r:id="rId10"/>
    <p:sldId id="264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arela Round" panose="020B0604020202020204" charset="-79"/>
      <p:regular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, Muralidar" initials="SM" lastIdx="5" clrIdx="0">
    <p:extLst>
      <p:ext uri="{19B8F6BF-5375-455C-9EA6-DF929625EA0E}">
        <p15:presenceInfo xmlns:p15="http://schemas.microsoft.com/office/powerpoint/2012/main" userId="S-1-5-21-3702221874-237117648-3185345779-42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519" autoAdjust="0"/>
  </p:normalViewPr>
  <p:slideViewPr>
    <p:cSldViewPr>
      <p:cViewPr varScale="1">
        <p:scale>
          <a:sx n="40" d="100"/>
          <a:sy n="40" d="100"/>
        </p:scale>
        <p:origin x="11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3A4BD-D1C6-4716-971E-3BA776C458B5}" type="datetimeFigureOut">
              <a:rPr lang="en-IN" smtClean="0"/>
              <a:t>22-11-2021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22C4F-C59E-4BAC-B2E9-26889B5649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6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22C4F-C59E-4BAC-B2E9-26889B5649E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15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22C4F-C59E-4BAC-B2E9-26889B5649E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223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22C4F-C59E-4BAC-B2E9-26889B5649E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519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041E-0AA4-458B-997C-6F750F3CB31F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9627-2272-437D-B876-FE10B63836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9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0994-739E-4A7E-BDA3-CE4BA0AEA91D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48383-91E1-475A-8A70-ECC6E45E6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81A7-A594-450B-84D5-D15FDEDC69D8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5E31D-681F-4E8F-97B2-B7C760576E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6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CF9E-803F-4358-A36A-3A788A77ED7D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0A5D8-68CD-45A0-A236-F14FAB3988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7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E8B2-F254-4E07-8C31-3B5056D370B6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380A3-80D0-44CE-804E-C679D4C74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8206-1DA0-4506-B97D-DB3962F93940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1E3CD-D6A8-40DF-8860-2206CA54B9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2E5F-C940-498C-8108-76986AAF0B88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AE011-88FC-435A-9C91-136DCAF245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8D57-28F6-4037-8CCC-AC73BC87343D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AD170-5674-4A0A-9E99-0D052C2CA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3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8B1FA-D541-4E10-876A-378A3185D9BD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234F8-2D31-40CD-A595-DE41DA8D6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F7996-D46C-4624-AD93-C3C0EFBF5C1C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5A715-8CD3-4126-A704-F7BC105534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A1DB6-DC50-4D1F-AADC-C1DF66754400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B9DB7-C6A6-462E-BC2E-7A1A9691FA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15BB02-8B24-4A2E-8FDF-038C0FABEFEF}" type="datetimeFigureOut">
              <a:rPr lang="en-US"/>
              <a:pPr>
                <a:defRPr/>
              </a:pPr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5D47CAD-DE79-47B4-9674-469419351F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2080418"/>
            <a:ext cx="14351000" cy="733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423" y="4105275"/>
            <a:ext cx="3278187" cy="8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4733925" y="3516313"/>
            <a:ext cx="9842500" cy="6357197"/>
            <a:chOff x="0" y="1208643"/>
            <a:chExt cx="13123133" cy="8476414"/>
          </a:xfrm>
        </p:grpSpPr>
        <p:sp>
          <p:nvSpPr>
            <p:cNvPr id="5" name="TextBox 5"/>
            <p:cNvSpPr txBox="1"/>
            <p:nvPr/>
          </p:nvSpPr>
          <p:spPr>
            <a:xfrm>
              <a:off x="0" y="1208643"/>
              <a:ext cx="13123133" cy="40011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ts val="1174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783" dirty="0">
                  <a:solidFill>
                    <a:srgbClr val="FFFFFF"/>
                  </a:solidFill>
                  <a:latin typeface="Varela Round"/>
                </a:rPr>
                <a:t>CAB </a:t>
              </a:r>
              <a:r>
                <a:rPr lang="en-US" sz="9783" dirty="0" err="1">
                  <a:solidFill>
                    <a:srgbClr val="FFFFFF"/>
                  </a:solidFill>
                  <a:latin typeface="Varela Round"/>
                </a:rPr>
                <a:t>i</a:t>
              </a:r>
              <a:r>
                <a:rPr lang="en-US" sz="9783" dirty="0">
                  <a:solidFill>
                    <a:srgbClr val="FFFFFF"/>
                  </a:solidFill>
                  <a:latin typeface="Varela Round"/>
                </a:rPr>
                <a:t> </a:t>
              </a:r>
              <a:r>
                <a:rPr lang="en-US" sz="9783" dirty="0" err="1">
                  <a:solidFill>
                    <a:srgbClr val="FFFFFF"/>
                  </a:solidFill>
                  <a:latin typeface="Varela Round"/>
                </a:rPr>
                <a:t>zawm</a:t>
              </a:r>
              <a:r>
                <a:rPr lang="en-US" sz="9783" dirty="0">
                  <a:solidFill>
                    <a:srgbClr val="FFFFFF"/>
                  </a:solidFill>
                  <a:latin typeface="Varela Round"/>
                </a:rPr>
                <a:t> </a:t>
              </a:r>
              <a:r>
                <a:rPr lang="en-US" sz="9783" dirty="0" err="1">
                  <a:solidFill>
                    <a:srgbClr val="FFFFFF"/>
                  </a:solidFill>
                  <a:latin typeface="Varela Round"/>
                </a:rPr>
                <a:t>theuh</a:t>
              </a:r>
              <a:r>
                <a:rPr lang="en-US" sz="9783" dirty="0">
                  <a:solidFill>
                    <a:srgbClr val="FFFFFF"/>
                  </a:solidFill>
                  <a:latin typeface="Varela Round"/>
                </a:rPr>
                <a:t> ang u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20306" y="7615907"/>
              <a:ext cx="9482522" cy="206915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ts val="4058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98" dirty="0">
                <a:solidFill>
                  <a:srgbClr val="002060"/>
                </a:solidFill>
                <a:latin typeface="Varela Round"/>
              </a:endParaRPr>
            </a:p>
            <a:p>
              <a:pPr algn="ctr" eaLnBrk="1" fontAlgn="auto" hangingPunct="1">
                <a:lnSpc>
                  <a:spcPts val="4058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98" dirty="0">
                  <a:solidFill>
                    <a:srgbClr val="002060"/>
                  </a:solidFill>
                  <a:latin typeface="Varela Round"/>
                </a:rPr>
                <a:t>By SPO (RCH) NHM &amp; State SBCC Consultant UNICEF MIZORAM</a:t>
              </a:r>
            </a:p>
          </p:txBody>
        </p:sp>
      </p:grpSp>
      <p:pic>
        <p:nvPicPr>
          <p:cNvPr id="205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0" y="3840162"/>
            <a:ext cx="2933700" cy="896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3" y="-7771"/>
            <a:ext cx="24384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4953000" y="3438526"/>
            <a:ext cx="13335000" cy="2341563"/>
            <a:chOff x="-1011341" y="-2845"/>
            <a:chExt cx="18443865" cy="3420466"/>
          </a:xfrm>
        </p:grpSpPr>
        <p:grpSp>
          <p:nvGrpSpPr>
            <p:cNvPr id="10261" name="Group 3"/>
            <p:cNvGrpSpPr>
              <a:grpSpLocks/>
            </p:cNvGrpSpPr>
            <p:nvPr/>
          </p:nvGrpSpPr>
          <p:grpSpPr bwMode="auto">
            <a:xfrm>
              <a:off x="-402148" y="-2845"/>
              <a:ext cx="17834672" cy="3420466"/>
              <a:chOff x="-132275" y="-1222"/>
              <a:chExt cx="5866197" cy="1469111"/>
            </a:xfrm>
          </p:grpSpPr>
          <p:sp>
            <p:nvSpPr>
              <p:cNvPr id="10264" name="Freeform 4"/>
              <p:cNvSpPr>
                <a:spLocks/>
              </p:cNvSpPr>
              <p:nvPr/>
            </p:nvSpPr>
            <p:spPr bwMode="auto">
              <a:xfrm>
                <a:off x="-132275" y="-1222"/>
                <a:ext cx="5866197" cy="1469111"/>
              </a:xfrm>
              <a:custGeom>
                <a:avLst/>
                <a:gdLst>
                  <a:gd name="T0" fmla="*/ 5741736 w 5866197"/>
                  <a:gd name="T1" fmla="*/ 1805778 h 1805778"/>
                  <a:gd name="T2" fmla="*/ 124460 w 5866197"/>
                  <a:gd name="T3" fmla="*/ 1805778 h 1805778"/>
                  <a:gd name="T4" fmla="*/ 0 w 5866197"/>
                  <a:gd name="T5" fmla="*/ 1681318 h 1805778"/>
                  <a:gd name="T6" fmla="*/ 0 w 5866197"/>
                  <a:gd name="T7" fmla="*/ 124460 h 1805778"/>
                  <a:gd name="T8" fmla="*/ 124460 w 5866197"/>
                  <a:gd name="T9" fmla="*/ 0 h 1805778"/>
                  <a:gd name="T10" fmla="*/ 5741736 w 5866197"/>
                  <a:gd name="T11" fmla="*/ 0 h 1805778"/>
                  <a:gd name="T12" fmla="*/ 5866197 w 5866197"/>
                  <a:gd name="T13" fmla="*/ 124460 h 1805778"/>
                  <a:gd name="T14" fmla="*/ 5866197 w 5866197"/>
                  <a:gd name="T15" fmla="*/ 1681318 h 1805778"/>
                  <a:gd name="T16" fmla="*/ 5741736 w 5866197"/>
                  <a:gd name="T17" fmla="*/ 1805778 h 18057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66197"/>
                  <a:gd name="T28" fmla="*/ 0 h 1805778"/>
                  <a:gd name="T29" fmla="*/ 5866197 w 5866197"/>
                  <a:gd name="T30" fmla="*/ 1805778 h 18057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66197" h="1805778">
                    <a:moveTo>
                      <a:pt x="5741736" y="1805778"/>
                    </a:moveTo>
                    <a:lnTo>
                      <a:pt x="124460" y="1805778"/>
                    </a:lnTo>
                    <a:cubicBezTo>
                      <a:pt x="55880" y="1805778"/>
                      <a:pt x="0" y="1749898"/>
                      <a:pt x="0" y="168131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741736" y="0"/>
                    </a:lnTo>
                    <a:cubicBezTo>
                      <a:pt x="5810317" y="0"/>
                      <a:pt x="5866197" y="55880"/>
                      <a:pt x="5866197" y="124460"/>
                    </a:cubicBezTo>
                    <a:lnTo>
                      <a:pt x="5866197" y="1681318"/>
                    </a:lnTo>
                    <a:cubicBezTo>
                      <a:pt x="5866197" y="1749898"/>
                      <a:pt x="5810317" y="1805778"/>
                      <a:pt x="5741736" y="1805778"/>
                    </a:cubicBezTo>
                    <a:close/>
                  </a:path>
                </a:pathLst>
              </a:custGeom>
              <a:solidFill>
                <a:srgbClr val="FDF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-1011341" y="407612"/>
              <a:ext cx="17609500" cy="143793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ts val="375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84" dirty="0">
                  <a:solidFill>
                    <a:srgbClr val="7ED957"/>
                  </a:solidFill>
                  <a:latin typeface="Varela Round"/>
                </a:rPr>
                <a:t>           </a:t>
              </a:r>
              <a:r>
                <a:rPr lang="en-US" sz="3600" dirty="0">
                  <a:solidFill>
                    <a:srgbClr val="7ED957"/>
                  </a:solidFill>
                  <a:latin typeface="Varela Round"/>
                </a:rPr>
                <a:t>Dr </a:t>
              </a:r>
              <a:r>
                <a:rPr lang="en-US" sz="3600" dirty="0" err="1">
                  <a:solidFill>
                    <a:srgbClr val="7ED957"/>
                  </a:solidFill>
                  <a:latin typeface="Varela Round"/>
                </a:rPr>
                <a:t>Aribam</a:t>
              </a:r>
              <a:r>
                <a:rPr lang="en-US" sz="3600" dirty="0">
                  <a:solidFill>
                    <a:srgbClr val="7ED957"/>
                  </a:solidFill>
                  <a:latin typeface="Varela Round"/>
                </a:rPr>
                <a:t> Rebecca Sharma, State SBCC Consultant, </a:t>
              </a:r>
            </a:p>
            <a:p>
              <a:pPr eaLnBrk="1" fontAlgn="auto" hangingPunct="1">
                <a:lnSpc>
                  <a:spcPts val="375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solidFill>
                    <a:srgbClr val="7ED957"/>
                  </a:solidFill>
                  <a:latin typeface="Varela Round"/>
                </a:rPr>
                <a:t>         (UNICEF) Mizoram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4670" y="2153786"/>
              <a:ext cx="16083489" cy="101157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eaLnBrk="1" fontAlgn="auto" hangingPunct="1">
                <a:lnSpc>
                  <a:spcPts val="273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300" dirty="0">
                  <a:solidFill>
                    <a:srgbClr val="000000"/>
                  </a:solidFill>
                  <a:latin typeface="Varela Round"/>
                </a:rPr>
                <a:t>Came up with the idea of developing an advocacy for children on </a:t>
              </a:r>
              <a:r>
                <a:rPr lang="en-US" sz="2300" dirty="0" err="1">
                  <a:solidFill>
                    <a:srgbClr val="000000"/>
                  </a:solidFill>
                  <a:latin typeface="Varela Round"/>
                </a:rPr>
                <a:t>Covid</a:t>
              </a:r>
              <a:r>
                <a:rPr lang="en-US" sz="2300" dirty="0">
                  <a:solidFill>
                    <a:srgbClr val="000000"/>
                  </a:solidFill>
                  <a:latin typeface="Varela Round"/>
                </a:rPr>
                <a:t>-appropriate Behaviour, and created and canvassed the presentation to emphasize the idea</a:t>
              </a:r>
            </a:p>
          </p:txBody>
        </p:sp>
      </p:grpSp>
      <p:sp>
        <p:nvSpPr>
          <p:cNvPr id="10243" name="AutoShape 7"/>
          <p:cNvSpPr>
            <a:spLocks noChangeArrowheads="1"/>
          </p:cNvSpPr>
          <p:nvPr/>
        </p:nvSpPr>
        <p:spPr bwMode="auto">
          <a:xfrm>
            <a:off x="0" y="9766300"/>
            <a:ext cx="18288000" cy="520700"/>
          </a:xfrm>
          <a:prstGeom prst="rect">
            <a:avLst/>
          </a:prstGeom>
          <a:solidFill>
            <a:srgbClr val="8465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5392738" y="6591300"/>
            <a:ext cx="12895262" cy="2112963"/>
            <a:chOff x="0" y="0"/>
            <a:chExt cx="21273577" cy="2817804"/>
          </a:xfrm>
        </p:grpSpPr>
        <p:grpSp>
          <p:nvGrpSpPr>
            <p:cNvPr id="10257" name="Group 9"/>
            <p:cNvGrpSpPr>
              <a:grpSpLocks/>
            </p:cNvGrpSpPr>
            <p:nvPr/>
          </p:nvGrpSpPr>
          <p:grpSpPr bwMode="auto">
            <a:xfrm>
              <a:off x="0" y="0"/>
              <a:ext cx="21273577" cy="2817804"/>
              <a:chOff x="0" y="0"/>
              <a:chExt cx="3902891" cy="724366"/>
            </a:xfrm>
          </p:grpSpPr>
          <p:sp>
            <p:nvSpPr>
              <p:cNvPr id="10260" name="Freeform 10"/>
              <p:cNvSpPr>
                <a:spLocks/>
              </p:cNvSpPr>
              <p:nvPr/>
            </p:nvSpPr>
            <p:spPr bwMode="auto">
              <a:xfrm>
                <a:off x="0" y="0"/>
                <a:ext cx="3902891" cy="724366"/>
              </a:xfrm>
              <a:custGeom>
                <a:avLst/>
                <a:gdLst>
                  <a:gd name="T0" fmla="*/ 3778431 w 3902891"/>
                  <a:gd name="T1" fmla="*/ 724366 h 724366"/>
                  <a:gd name="T2" fmla="*/ 124460 w 3902891"/>
                  <a:gd name="T3" fmla="*/ 724366 h 724366"/>
                  <a:gd name="T4" fmla="*/ 0 w 3902891"/>
                  <a:gd name="T5" fmla="*/ 599906 h 724366"/>
                  <a:gd name="T6" fmla="*/ 0 w 3902891"/>
                  <a:gd name="T7" fmla="*/ 124460 h 724366"/>
                  <a:gd name="T8" fmla="*/ 124460 w 3902891"/>
                  <a:gd name="T9" fmla="*/ 0 h 724366"/>
                  <a:gd name="T10" fmla="*/ 3778431 w 3902891"/>
                  <a:gd name="T11" fmla="*/ 0 h 724366"/>
                  <a:gd name="T12" fmla="*/ 3902891 w 3902891"/>
                  <a:gd name="T13" fmla="*/ 124460 h 724366"/>
                  <a:gd name="T14" fmla="*/ 3902891 w 3902891"/>
                  <a:gd name="T15" fmla="*/ 599906 h 724366"/>
                  <a:gd name="T16" fmla="*/ 3778431 w 3902891"/>
                  <a:gd name="T17" fmla="*/ 724366 h 7243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02891"/>
                  <a:gd name="T28" fmla="*/ 0 h 724366"/>
                  <a:gd name="T29" fmla="*/ 3902891 w 3902891"/>
                  <a:gd name="T30" fmla="*/ 724366 h 7243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02891" h="724366">
                    <a:moveTo>
                      <a:pt x="3778431" y="724366"/>
                    </a:moveTo>
                    <a:lnTo>
                      <a:pt x="124460" y="724366"/>
                    </a:lnTo>
                    <a:cubicBezTo>
                      <a:pt x="55880" y="724366"/>
                      <a:pt x="0" y="668486"/>
                      <a:pt x="0" y="59990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78431" y="0"/>
                    </a:lnTo>
                    <a:cubicBezTo>
                      <a:pt x="3847011" y="0"/>
                      <a:pt x="3902891" y="55880"/>
                      <a:pt x="3902891" y="124460"/>
                    </a:cubicBezTo>
                    <a:lnTo>
                      <a:pt x="3902891" y="599906"/>
                    </a:lnTo>
                    <a:cubicBezTo>
                      <a:pt x="3902891" y="668486"/>
                      <a:pt x="3847011" y="724366"/>
                      <a:pt x="3778431" y="724366"/>
                    </a:cubicBezTo>
                    <a:close/>
                  </a:path>
                </a:pathLst>
              </a:custGeom>
              <a:solidFill>
                <a:srgbClr val="FDF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144472" y="484807"/>
              <a:ext cx="19133911" cy="68380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3967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srgbClr val="1DBCBA"/>
                  </a:solidFill>
                  <a:latin typeface="Varela Round"/>
                </a:rPr>
                <a:t>Naresh</a:t>
              </a:r>
              <a:r>
                <a:rPr lang="en-US" sz="3600" dirty="0">
                  <a:solidFill>
                    <a:srgbClr val="1DBCBA"/>
                  </a:solidFill>
                  <a:latin typeface="Varela Round"/>
                </a:rPr>
                <a:t> </a:t>
              </a:r>
              <a:r>
                <a:rPr lang="en-US" sz="3600" dirty="0" err="1">
                  <a:solidFill>
                    <a:srgbClr val="1DBCBA"/>
                  </a:solidFill>
                  <a:latin typeface="Varela Round"/>
                </a:rPr>
                <a:t>Meetei</a:t>
              </a:r>
              <a:r>
                <a:rPr lang="en-US" sz="3600" dirty="0">
                  <a:solidFill>
                    <a:srgbClr val="1DBCBA"/>
                  </a:solidFill>
                  <a:latin typeface="Varela Round"/>
                </a:rPr>
                <a:t>, Artist &amp; Designer</a:t>
              </a:r>
            </a:p>
          </p:txBody>
        </p:sp>
        <p:sp>
          <p:nvSpPr>
            <p:cNvPr id="10259" name="TextBox 12"/>
            <p:cNvSpPr txBox="1">
              <a:spLocks noChangeArrowheads="1"/>
            </p:cNvSpPr>
            <p:nvPr/>
          </p:nvSpPr>
          <p:spPr bwMode="auto">
            <a:xfrm>
              <a:off x="1143862" y="1368096"/>
              <a:ext cx="19133621" cy="950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2763"/>
                </a:lnSpc>
              </a:pPr>
              <a:r>
                <a:rPr lang="en-US" sz="2300" dirty="0">
                  <a:solidFill>
                    <a:srgbClr val="000000"/>
                  </a:solidFill>
                  <a:latin typeface="Varela Round" charset="-79"/>
                </a:rPr>
                <a:t>Adapted illustrations from the comic book </a:t>
              </a:r>
              <a:r>
                <a:rPr lang="en-US" sz="2300" i="1" dirty="0">
                  <a:solidFill>
                    <a:srgbClr val="000000"/>
                  </a:solidFill>
                  <a:latin typeface="Varela Round" charset="-79"/>
                </a:rPr>
                <a:t>Flying Kites New Normal</a:t>
              </a:r>
              <a:r>
                <a:rPr lang="en-US" sz="2300" dirty="0">
                  <a:solidFill>
                    <a:srgbClr val="000000"/>
                  </a:solidFill>
                  <a:latin typeface="Varela Round" charset="-79"/>
                </a:rPr>
                <a:t>,  in                  </a:t>
              </a:r>
            </a:p>
            <a:p>
              <a:pPr eaLnBrk="1" hangingPunct="1">
                <a:lnSpc>
                  <a:spcPts val="2763"/>
                </a:lnSpc>
              </a:pPr>
              <a:r>
                <a:rPr lang="en-US" sz="2300" dirty="0">
                  <a:solidFill>
                    <a:srgbClr val="000000"/>
                  </a:solidFill>
                  <a:latin typeface="Varela Round" charset="-79"/>
                </a:rPr>
                <a:t>collaboration with State SBCC Consultant, UNICEF</a:t>
              </a:r>
            </a:p>
          </p:txBody>
        </p:sp>
      </p:grpSp>
      <p:grpSp>
        <p:nvGrpSpPr>
          <p:cNvPr id="10245" name="Group 13"/>
          <p:cNvGrpSpPr>
            <a:grpSpLocks/>
          </p:cNvGrpSpPr>
          <p:nvPr/>
        </p:nvGrpSpPr>
        <p:grpSpPr bwMode="auto">
          <a:xfrm>
            <a:off x="5390770" y="647700"/>
            <a:ext cx="12897230" cy="1951038"/>
            <a:chOff x="-1452108" y="-212909"/>
            <a:chExt cx="18369364" cy="2771193"/>
          </a:xfrm>
        </p:grpSpPr>
        <p:grpSp>
          <p:nvGrpSpPr>
            <p:cNvPr id="10253" name="Group 14"/>
            <p:cNvGrpSpPr>
              <a:grpSpLocks/>
            </p:cNvGrpSpPr>
            <p:nvPr/>
          </p:nvGrpSpPr>
          <p:grpSpPr bwMode="auto">
            <a:xfrm>
              <a:off x="-1452108" y="-212909"/>
              <a:ext cx="18369364" cy="2771193"/>
              <a:chOff x="-320452" y="-61016"/>
              <a:chExt cx="4053761" cy="794177"/>
            </a:xfrm>
          </p:grpSpPr>
          <p:sp>
            <p:nvSpPr>
              <p:cNvPr id="10256" name="Freeform 15"/>
              <p:cNvSpPr>
                <a:spLocks/>
              </p:cNvSpPr>
              <p:nvPr/>
            </p:nvSpPr>
            <p:spPr bwMode="auto">
              <a:xfrm>
                <a:off x="-320452" y="-61016"/>
                <a:ext cx="4053761" cy="794177"/>
              </a:xfrm>
              <a:custGeom>
                <a:avLst/>
                <a:gdLst>
                  <a:gd name="T0" fmla="*/ 3929301 w 4053761"/>
                  <a:gd name="T1" fmla="*/ 794177 h 794177"/>
                  <a:gd name="T2" fmla="*/ 124460 w 4053761"/>
                  <a:gd name="T3" fmla="*/ 794177 h 794177"/>
                  <a:gd name="T4" fmla="*/ 0 w 4053761"/>
                  <a:gd name="T5" fmla="*/ 669717 h 794177"/>
                  <a:gd name="T6" fmla="*/ 0 w 4053761"/>
                  <a:gd name="T7" fmla="*/ 124460 h 794177"/>
                  <a:gd name="T8" fmla="*/ 124460 w 4053761"/>
                  <a:gd name="T9" fmla="*/ 0 h 794177"/>
                  <a:gd name="T10" fmla="*/ 3929301 w 4053761"/>
                  <a:gd name="T11" fmla="*/ 0 h 794177"/>
                  <a:gd name="T12" fmla="*/ 4053761 w 4053761"/>
                  <a:gd name="T13" fmla="*/ 124460 h 794177"/>
                  <a:gd name="T14" fmla="*/ 4053761 w 4053761"/>
                  <a:gd name="T15" fmla="*/ 669717 h 794177"/>
                  <a:gd name="T16" fmla="*/ 3929301 w 4053761"/>
                  <a:gd name="T17" fmla="*/ 794177 h 7941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53761"/>
                  <a:gd name="T28" fmla="*/ 0 h 794177"/>
                  <a:gd name="T29" fmla="*/ 4053761 w 4053761"/>
                  <a:gd name="T30" fmla="*/ 794177 h 7941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53761" h="794177">
                    <a:moveTo>
                      <a:pt x="3929301" y="794177"/>
                    </a:moveTo>
                    <a:lnTo>
                      <a:pt x="124460" y="794177"/>
                    </a:lnTo>
                    <a:cubicBezTo>
                      <a:pt x="55880" y="794177"/>
                      <a:pt x="0" y="738297"/>
                      <a:pt x="0" y="66971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29301" y="0"/>
                    </a:lnTo>
                    <a:cubicBezTo>
                      <a:pt x="3997881" y="0"/>
                      <a:pt x="4053761" y="55880"/>
                      <a:pt x="4053761" y="124460"/>
                    </a:cubicBezTo>
                    <a:lnTo>
                      <a:pt x="4053761" y="669717"/>
                    </a:lnTo>
                    <a:cubicBezTo>
                      <a:pt x="4053761" y="738297"/>
                      <a:pt x="3997881" y="794177"/>
                      <a:pt x="3929301" y="794177"/>
                    </a:cubicBezTo>
                    <a:close/>
                  </a:path>
                </a:pathLst>
              </a:custGeom>
              <a:solidFill>
                <a:srgbClr val="FDF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-1114302" y="138845"/>
              <a:ext cx="16520559" cy="83879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4633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solidFill>
                    <a:srgbClr val="FF1616"/>
                  </a:solidFill>
                  <a:latin typeface="Varela Round"/>
                </a:rPr>
                <a:t>   Dr Lily </a:t>
              </a:r>
              <a:r>
                <a:rPr lang="en-US" sz="3600" dirty="0" err="1">
                  <a:solidFill>
                    <a:srgbClr val="FF1616"/>
                  </a:solidFill>
                  <a:latin typeface="Varela Round"/>
                </a:rPr>
                <a:t>Chhakchhuak</a:t>
              </a:r>
              <a:r>
                <a:rPr lang="en-US" sz="3600" dirty="0">
                  <a:solidFill>
                    <a:srgbClr val="FF1616"/>
                  </a:solidFill>
                  <a:latin typeface="Varela Round"/>
                </a:rPr>
                <a:t>, SPO (RCH) NHM Mizoram</a:t>
              </a:r>
            </a:p>
          </p:txBody>
        </p:sp>
        <p:sp>
          <p:nvSpPr>
            <p:cNvPr id="10255" name="TextBox 17"/>
            <p:cNvSpPr txBox="1">
              <a:spLocks noChangeArrowheads="1"/>
            </p:cNvSpPr>
            <p:nvPr/>
          </p:nvSpPr>
          <p:spPr bwMode="auto">
            <a:xfrm>
              <a:off x="-668968" y="1260640"/>
              <a:ext cx="16718098" cy="109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000"/>
                </a:lnSpc>
              </a:pPr>
              <a:r>
                <a:rPr lang="en-US" sz="2300" dirty="0">
                  <a:solidFill>
                    <a:srgbClr val="000000"/>
                  </a:solidFill>
                  <a:latin typeface="Varela Round" charset="-79"/>
                </a:rPr>
                <a:t>Developed the idea of creating an advocacy for children towards </a:t>
              </a:r>
              <a:r>
                <a:rPr lang="en-US" sz="2300" dirty="0" err="1">
                  <a:solidFill>
                    <a:srgbClr val="000000"/>
                  </a:solidFill>
                  <a:latin typeface="Varela Round" charset="-79"/>
                </a:rPr>
                <a:t>Covid</a:t>
              </a:r>
              <a:r>
                <a:rPr lang="en-US" sz="2300" dirty="0">
                  <a:solidFill>
                    <a:srgbClr val="000000"/>
                  </a:solidFill>
                  <a:latin typeface="Varela Round" charset="-79"/>
                </a:rPr>
                <a:t>-appropriate </a:t>
              </a:r>
              <a:r>
                <a:rPr lang="en-US" sz="2300" smtClean="0">
                  <a:solidFill>
                    <a:srgbClr val="000000"/>
                  </a:solidFill>
                  <a:latin typeface="Varela Round" charset="-79"/>
                </a:rPr>
                <a:t>Behaviour</a:t>
              </a:r>
              <a:endParaRPr lang="en-US" sz="2300" dirty="0">
                <a:solidFill>
                  <a:srgbClr val="000000"/>
                </a:solidFill>
                <a:latin typeface="Varela Round" charset="-79"/>
              </a:endParaRPr>
            </a:p>
          </p:txBody>
        </p:sp>
      </p:grpSp>
      <p:grpSp>
        <p:nvGrpSpPr>
          <p:cNvPr id="10246" name="Group 18"/>
          <p:cNvGrpSpPr>
            <a:grpSpLocks noChangeAspect="1"/>
          </p:cNvGrpSpPr>
          <p:nvPr/>
        </p:nvGrpSpPr>
        <p:grpSpPr bwMode="auto">
          <a:xfrm>
            <a:off x="609600" y="3009900"/>
            <a:ext cx="4378325" cy="437832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 cstate="print"/>
              <a:stretch>
                <a:fillRect t="-24990" b="-25009"/>
              </a:stretch>
            </a:blipFill>
          </p:spPr>
        </p:sp>
      </p:grpSp>
      <p:sp>
        <p:nvSpPr>
          <p:cNvPr id="10247" name="TextBox 20"/>
          <p:cNvSpPr txBox="1">
            <a:spLocks noChangeArrowheads="1"/>
          </p:cNvSpPr>
          <p:nvPr/>
        </p:nvSpPr>
        <p:spPr bwMode="auto">
          <a:xfrm>
            <a:off x="533400" y="266700"/>
            <a:ext cx="485737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7275"/>
              </a:lnSpc>
            </a:pPr>
            <a:r>
              <a:rPr lang="en-US" sz="5000" dirty="0">
                <a:solidFill>
                  <a:srgbClr val="000000"/>
                </a:solidFill>
                <a:latin typeface="Varela Round" charset="-79"/>
              </a:rPr>
              <a:t>Notable People and Their Contributions</a:t>
            </a:r>
          </a:p>
        </p:txBody>
      </p:sp>
      <p:pic>
        <p:nvPicPr>
          <p:cNvPr id="10248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7296150"/>
            <a:ext cx="42735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138988"/>
            <a:ext cx="36417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0" y="8807450"/>
            <a:ext cx="18288000" cy="1479550"/>
          </a:xfrm>
          <a:prstGeom prst="rect">
            <a:avLst/>
          </a:prstGeom>
          <a:solidFill>
            <a:srgbClr val="8465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028700" y="933450"/>
            <a:ext cx="70993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1700"/>
              </a:lnSpc>
            </a:pPr>
            <a:r>
              <a:rPr lang="en-US" sz="9000">
                <a:solidFill>
                  <a:srgbClr val="7ED957"/>
                </a:solidFill>
                <a:latin typeface="Varela Round" charset="-79"/>
              </a:rPr>
              <a:t>References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028700" y="3179763"/>
            <a:ext cx="13619163" cy="1987550"/>
            <a:chOff x="0" y="-28575"/>
            <a:chExt cx="18159620" cy="2650298"/>
          </a:xfrm>
        </p:grpSpPr>
        <p:sp>
          <p:nvSpPr>
            <p:cNvPr id="12312" name="TextBox 5"/>
            <p:cNvSpPr txBox="1">
              <a:spLocks noChangeArrowheads="1"/>
            </p:cNvSpPr>
            <p:nvPr/>
          </p:nvSpPr>
          <p:spPr bwMode="auto">
            <a:xfrm>
              <a:off x="1718820" y="-28575"/>
              <a:ext cx="16440800" cy="2650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125"/>
                </a:lnSpc>
              </a:pPr>
              <a:r>
                <a:rPr lang="en-US" sz="2400" i="1" dirty="0">
                  <a:solidFill>
                    <a:srgbClr val="DB5614"/>
                  </a:solidFill>
                  <a:latin typeface="Varela Round" charset="-79"/>
                </a:rPr>
                <a:t>Kiting High New Normal for Children</a:t>
              </a:r>
              <a:r>
                <a:rPr lang="en-US" sz="2400" dirty="0">
                  <a:latin typeface="Varela Round" charset="-79"/>
                </a:rPr>
                <a:t>,</a:t>
              </a:r>
              <a:r>
                <a:rPr lang="en-US" sz="2400" i="1" dirty="0">
                  <a:solidFill>
                    <a:srgbClr val="000000"/>
                  </a:solidFill>
                  <a:latin typeface="Varela Round" charset="-79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Varela Round" charset="-79"/>
                </a:rPr>
                <a:t>by a collaborative initiative of Dr Anamika Ray Memorial Trust, </a:t>
              </a:r>
              <a:r>
                <a:rPr lang="en-US" sz="2400" dirty="0" err="1">
                  <a:solidFill>
                    <a:srgbClr val="000000"/>
                  </a:solidFill>
                  <a:latin typeface="Varela Round" charset="-79"/>
                </a:rPr>
                <a:t>Sarva</a:t>
              </a:r>
              <a:r>
                <a:rPr lang="en-US" sz="2400" dirty="0">
                  <a:solidFill>
                    <a:srgbClr val="000000"/>
                  </a:solidFill>
                  <a:latin typeface="Varela Round" charset="-79"/>
                </a:rPr>
                <a:t> Shiksha Abhiyan - Assam &amp; UNICEF Assam (Comic book).</a:t>
              </a:r>
            </a:p>
            <a:p>
              <a:pPr eaLnBrk="1" hangingPunct="1">
                <a:lnSpc>
                  <a:spcPts val="3125"/>
                </a:lnSpc>
              </a:pPr>
              <a:endParaRPr lang="en-US" sz="2400" dirty="0">
                <a:solidFill>
                  <a:srgbClr val="000000"/>
                </a:solidFill>
                <a:latin typeface="Varela Round" charset="-79"/>
              </a:endParaRPr>
            </a:p>
            <a:p>
              <a:pPr eaLnBrk="1" hangingPunct="1">
                <a:lnSpc>
                  <a:spcPts val="3125"/>
                </a:lnSpc>
              </a:pPr>
              <a:endParaRPr lang="en-US" sz="2400" dirty="0">
                <a:solidFill>
                  <a:srgbClr val="000000"/>
                </a:solidFill>
                <a:latin typeface="Varela Round" charset="-79"/>
              </a:endParaRPr>
            </a:p>
            <a:p>
              <a:pPr eaLnBrk="1" hangingPunct="1">
                <a:lnSpc>
                  <a:spcPts val="3125"/>
                </a:lnSpc>
              </a:pPr>
              <a:endParaRPr lang="en-US" sz="2400" dirty="0">
                <a:solidFill>
                  <a:srgbClr val="000000"/>
                </a:solidFill>
                <a:latin typeface="Varela Round" charset="-79"/>
              </a:endParaRPr>
            </a:p>
          </p:txBody>
        </p:sp>
        <p:sp>
          <p:nvSpPr>
            <p:cNvPr id="12313" name="TextBox 6"/>
            <p:cNvSpPr txBox="1">
              <a:spLocks noChangeArrowheads="1"/>
            </p:cNvSpPr>
            <p:nvPr/>
          </p:nvSpPr>
          <p:spPr bwMode="auto">
            <a:xfrm>
              <a:off x="0" y="-28575"/>
              <a:ext cx="928720" cy="50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125"/>
                </a:lnSpc>
              </a:pPr>
              <a:r>
                <a:rPr lang="en-US" sz="2400">
                  <a:solidFill>
                    <a:srgbClr val="000000"/>
                  </a:solidFill>
                  <a:latin typeface="Varela Round" charset="-79"/>
                </a:rPr>
                <a:t>01</a:t>
              </a:r>
            </a:p>
          </p:txBody>
        </p:sp>
      </p:grpSp>
      <p:grpSp>
        <p:nvGrpSpPr>
          <p:cNvPr id="12293" name="Group 7"/>
          <p:cNvGrpSpPr>
            <a:grpSpLocks/>
          </p:cNvGrpSpPr>
          <p:nvPr/>
        </p:nvGrpSpPr>
        <p:grpSpPr bwMode="auto">
          <a:xfrm>
            <a:off x="1028700" y="5243207"/>
            <a:ext cx="13619162" cy="783420"/>
            <a:chOff x="0" y="-29986"/>
            <a:chExt cx="18159621" cy="1042647"/>
          </a:xfrm>
        </p:grpSpPr>
        <p:sp>
          <p:nvSpPr>
            <p:cNvPr id="12310" name="TextBox 8"/>
            <p:cNvSpPr txBox="1">
              <a:spLocks noChangeArrowheads="1"/>
            </p:cNvSpPr>
            <p:nvPr/>
          </p:nvSpPr>
          <p:spPr bwMode="auto">
            <a:xfrm>
              <a:off x="0" y="-28575"/>
              <a:ext cx="963381" cy="50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125"/>
                </a:lnSpc>
              </a:pPr>
              <a:r>
                <a:rPr lang="en-US" sz="2400">
                  <a:solidFill>
                    <a:srgbClr val="000000"/>
                  </a:solidFill>
                  <a:latin typeface="Varela Round" charset="-79"/>
                </a:rPr>
                <a:t>03</a:t>
              </a:r>
            </a:p>
          </p:txBody>
        </p:sp>
        <p:sp>
          <p:nvSpPr>
            <p:cNvPr id="12311" name="TextBox 9"/>
            <p:cNvSpPr txBox="1">
              <a:spLocks noChangeArrowheads="1"/>
            </p:cNvSpPr>
            <p:nvPr/>
          </p:nvSpPr>
          <p:spPr bwMode="auto">
            <a:xfrm>
              <a:off x="1782966" y="-29986"/>
              <a:ext cx="16376655" cy="104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125"/>
                </a:lnSpc>
              </a:pPr>
              <a:r>
                <a:rPr lang="en-US" sz="2400" dirty="0">
                  <a:solidFill>
                    <a:srgbClr val="5E17EB"/>
                  </a:solidFill>
                  <a:latin typeface="Varela Round" charset="-79"/>
                </a:rPr>
                <a:t>‘Indoor play ideas to stimulate young children at home’</a:t>
              </a:r>
              <a:r>
                <a:rPr lang="en-US" sz="2400" dirty="0">
                  <a:latin typeface="Varela Round" charset="-79"/>
                </a:rPr>
                <a:t>,</a:t>
              </a:r>
              <a:r>
                <a:rPr lang="en-US" sz="2400" dirty="0">
                  <a:solidFill>
                    <a:srgbClr val="000000"/>
                  </a:solidFill>
                  <a:latin typeface="Varela Round" charset="-79"/>
                </a:rPr>
                <a:t> by UNICEF (Article).</a:t>
              </a:r>
            </a:p>
            <a:p>
              <a:pPr eaLnBrk="1" hangingPunct="1">
                <a:lnSpc>
                  <a:spcPts val="3125"/>
                </a:lnSpc>
              </a:pPr>
              <a:endParaRPr lang="en-US" sz="2400" dirty="0">
                <a:solidFill>
                  <a:srgbClr val="000000"/>
                </a:solidFill>
                <a:latin typeface="Varela Round" charset="-79"/>
              </a:endParaRPr>
            </a:p>
          </p:txBody>
        </p:sp>
      </p:grpSp>
      <p:grpSp>
        <p:nvGrpSpPr>
          <p:cNvPr id="12294" name="Group 10"/>
          <p:cNvGrpSpPr>
            <a:grpSpLocks/>
          </p:cNvGrpSpPr>
          <p:nvPr/>
        </p:nvGrpSpPr>
        <p:grpSpPr bwMode="auto">
          <a:xfrm>
            <a:off x="1049338" y="4375150"/>
            <a:ext cx="12514262" cy="360363"/>
            <a:chOff x="0" y="0"/>
            <a:chExt cx="16685252" cy="480060"/>
          </a:xfrm>
        </p:grpSpPr>
        <p:sp>
          <p:nvSpPr>
            <p:cNvPr id="12308" name="TextBox 11"/>
            <p:cNvSpPr txBox="1">
              <a:spLocks noChangeArrowheads="1"/>
            </p:cNvSpPr>
            <p:nvPr/>
          </p:nvSpPr>
          <p:spPr bwMode="auto">
            <a:xfrm>
              <a:off x="0" y="-28575"/>
              <a:ext cx="885164" cy="50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125"/>
                </a:lnSpc>
              </a:pPr>
              <a:r>
                <a:rPr lang="en-US" sz="2400">
                  <a:solidFill>
                    <a:srgbClr val="000000"/>
                  </a:solidFill>
                  <a:latin typeface="Varela Round" charset="-79"/>
                </a:rPr>
                <a:t>02</a:t>
              </a:r>
            </a:p>
          </p:txBody>
        </p:sp>
        <p:sp>
          <p:nvSpPr>
            <p:cNvPr id="12309" name="TextBox 12"/>
            <p:cNvSpPr txBox="1">
              <a:spLocks noChangeArrowheads="1"/>
            </p:cNvSpPr>
            <p:nvPr/>
          </p:nvSpPr>
          <p:spPr bwMode="auto">
            <a:xfrm>
              <a:off x="1638208" y="-29986"/>
              <a:ext cx="15047044" cy="50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125"/>
                </a:lnSpc>
              </a:pPr>
              <a:endParaRPr lang="en-US"/>
            </a:p>
          </p:txBody>
        </p:sp>
      </p:grpSp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2162175" y="5988050"/>
            <a:ext cx="102298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125"/>
              </a:lnSpc>
            </a:pPr>
            <a:endParaRPr lang="en-US"/>
          </a:p>
        </p:txBody>
      </p:sp>
      <p:pic>
        <p:nvPicPr>
          <p:cNvPr id="12296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463" y="3200400"/>
            <a:ext cx="4554537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0" y="806450"/>
            <a:ext cx="2436813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8" name="Group 16"/>
          <p:cNvGrpSpPr>
            <a:grpSpLocks/>
          </p:cNvGrpSpPr>
          <p:nvPr/>
        </p:nvGrpSpPr>
        <p:grpSpPr bwMode="auto">
          <a:xfrm>
            <a:off x="1049338" y="5994142"/>
            <a:ext cx="13109575" cy="783420"/>
            <a:chOff x="0" y="-29986"/>
            <a:chExt cx="17479008" cy="1044855"/>
          </a:xfrm>
        </p:grpSpPr>
        <p:sp>
          <p:nvSpPr>
            <p:cNvPr id="12306" name="TextBox 17"/>
            <p:cNvSpPr txBox="1">
              <a:spLocks noChangeArrowheads="1"/>
            </p:cNvSpPr>
            <p:nvPr/>
          </p:nvSpPr>
          <p:spPr bwMode="auto">
            <a:xfrm>
              <a:off x="0" y="-28575"/>
              <a:ext cx="927274" cy="50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125"/>
                </a:lnSpc>
              </a:pPr>
              <a:r>
                <a:rPr lang="en-US" sz="2400">
                  <a:solidFill>
                    <a:srgbClr val="000000"/>
                  </a:solidFill>
                  <a:latin typeface="Varela Round" charset="-79"/>
                </a:rPr>
                <a:t>04</a:t>
              </a:r>
            </a:p>
          </p:txBody>
        </p:sp>
        <p:sp>
          <p:nvSpPr>
            <p:cNvPr id="12307" name="TextBox 18"/>
            <p:cNvSpPr txBox="1">
              <a:spLocks noChangeArrowheads="1"/>
            </p:cNvSpPr>
            <p:nvPr/>
          </p:nvSpPr>
          <p:spPr bwMode="auto">
            <a:xfrm>
              <a:off x="1716142" y="-29986"/>
              <a:ext cx="15762866" cy="104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125"/>
                </a:lnSpc>
              </a:pPr>
              <a:r>
                <a:rPr lang="en-US" sz="2400" i="1" dirty="0">
                  <a:solidFill>
                    <a:srgbClr val="C35A96"/>
                  </a:solidFill>
                  <a:latin typeface="Varela Round" charset="-79"/>
                </a:rPr>
                <a:t>What is the Coronavirus? Prevention and Advice for Kids - COVID-19</a:t>
              </a:r>
              <a:r>
                <a:rPr lang="en-US" sz="2400" dirty="0">
                  <a:latin typeface="Varela Round" charset="-79"/>
                </a:rPr>
                <a:t>,</a:t>
              </a:r>
              <a:r>
                <a:rPr lang="en-US" sz="2400" dirty="0">
                  <a:solidFill>
                    <a:srgbClr val="000000"/>
                  </a:solidFill>
                  <a:latin typeface="Varela Round" charset="-79"/>
                </a:rPr>
                <a:t> by Smile &amp; Learn - English (YouTube Video)</a:t>
              </a:r>
            </a:p>
          </p:txBody>
        </p:sp>
      </p:grpSp>
      <p:sp>
        <p:nvSpPr>
          <p:cNvPr id="12299" name="TextBox 19"/>
          <p:cNvSpPr txBox="1">
            <a:spLocks noChangeArrowheads="1"/>
          </p:cNvSpPr>
          <p:nvPr/>
        </p:nvSpPr>
        <p:spPr bwMode="auto">
          <a:xfrm>
            <a:off x="2339975" y="4219575"/>
            <a:ext cx="123285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125"/>
              </a:lnSpc>
            </a:pPr>
            <a:r>
              <a:rPr lang="en-US" sz="2400" i="1" dirty="0">
                <a:solidFill>
                  <a:srgbClr val="008037"/>
                </a:solidFill>
                <a:latin typeface="Varela Round" charset="-79"/>
              </a:rPr>
              <a:t>Modes of Transmission of virus causing COVID-19: implications for IPC                                        recommendations</a:t>
            </a:r>
            <a:r>
              <a:rPr lang="en-US" sz="2400" dirty="0">
                <a:latin typeface="Varela Round" charset="-79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Varela Round" charset="-79"/>
              </a:rPr>
              <a:t> by WHO (Report).</a:t>
            </a:r>
          </a:p>
        </p:txBody>
      </p:sp>
      <p:grpSp>
        <p:nvGrpSpPr>
          <p:cNvPr id="12300" name="Group 20"/>
          <p:cNvGrpSpPr>
            <a:grpSpLocks/>
          </p:cNvGrpSpPr>
          <p:nvPr/>
        </p:nvGrpSpPr>
        <p:grpSpPr bwMode="auto">
          <a:xfrm>
            <a:off x="1049338" y="7795955"/>
            <a:ext cx="13885861" cy="783420"/>
            <a:chOff x="0" y="-29986"/>
            <a:chExt cx="18515421" cy="1044856"/>
          </a:xfrm>
        </p:grpSpPr>
        <p:sp>
          <p:nvSpPr>
            <p:cNvPr id="12304" name="TextBox 21"/>
            <p:cNvSpPr txBox="1">
              <a:spLocks noChangeArrowheads="1"/>
            </p:cNvSpPr>
            <p:nvPr/>
          </p:nvSpPr>
          <p:spPr bwMode="auto">
            <a:xfrm>
              <a:off x="0" y="-28575"/>
              <a:ext cx="915777" cy="50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125"/>
                </a:lnSpc>
              </a:pPr>
              <a:r>
                <a:rPr lang="en-US" sz="2400">
                  <a:solidFill>
                    <a:srgbClr val="000000"/>
                  </a:solidFill>
                  <a:latin typeface="Varela Round" charset="-79"/>
                </a:rPr>
                <a:t>06</a:t>
              </a:r>
            </a:p>
          </p:txBody>
        </p:sp>
        <p:sp>
          <p:nvSpPr>
            <p:cNvPr id="12305" name="TextBox 22"/>
            <p:cNvSpPr txBox="1">
              <a:spLocks noChangeArrowheads="1"/>
            </p:cNvSpPr>
            <p:nvPr/>
          </p:nvSpPr>
          <p:spPr bwMode="auto">
            <a:xfrm>
              <a:off x="1694863" y="-29986"/>
              <a:ext cx="16820558" cy="104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125"/>
                </a:lnSpc>
              </a:pPr>
              <a:r>
                <a:rPr lang="en-US" sz="2400" i="1" dirty="0">
                  <a:solidFill>
                    <a:srgbClr val="C35A96"/>
                  </a:solidFill>
                  <a:latin typeface="Varela Round" charset="-79"/>
                </a:rPr>
                <a:t>5 Tips Kids need to know about COVID-19</a:t>
              </a:r>
              <a:r>
                <a:rPr lang="en-US" sz="2400" dirty="0">
                  <a:latin typeface="Varela Round" charset="-79"/>
                </a:rPr>
                <a:t>,</a:t>
              </a:r>
              <a:r>
                <a:rPr lang="en-US" sz="2400" dirty="0">
                  <a:solidFill>
                    <a:srgbClr val="000000"/>
                  </a:solidFill>
                  <a:latin typeface="Varela Round" charset="-79"/>
                </a:rPr>
                <a:t> by John Hopkins Medicine (YouTube Video).</a:t>
              </a:r>
            </a:p>
          </p:txBody>
        </p:sp>
      </p:grpSp>
      <p:grpSp>
        <p:nvGrpSpPr>
          <p:cNvPr id="12301" name="Group 23"/>
          <p:cNvGrpSpPr>
            <a:grpSpLocks/>
          </p:cNvGrpSpPr>
          <p:nvPr/>
        </p:nvGrpSpPr>
        <p:grpSpPr bwMode="auto">
          <a:xfrm>
            <a:off x="1028700" y="7046629"/>
            <a:ext cx="12946064" cy="385875"/>
            <a:chOff x="0" y="-29986"/>
            <a:chExt cx="17262294" cy="514047"/>
          </a:xfrm>
        </p:grpSpPr>
        <p:sp>
          <p:nvSpPr>
            <p:cNvPr id="12302" name="TextBox 24"/>
            <p:cNvSpPr txBox="1">
              <a:spLocks noChangeArrowheads="1"/>
            </p:cNvSpPr>
            <p:nvPr/>
          </p:nvSpPr>
          <p:spPr bwMode="auto">
            <a:xfrm>
              <a:off x="0" y="-28575"/>
              <a:ext cx="915777" cy="50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125"/>
                </a:lnSpc>
              </a:pPr>
              <a:r>
                <a:rPr lang="en-US" sz="2400">
                  <a:solidFill>
                    <a:srgbClr val="000000"/>
                  </a:solidFill>
                  <a:latin typeface="Varela Round" charset="-79"/>
                </a:rPr>
                <a:t>05</a:t>
              </a:r>
            </a:p>
          </p:txBody>
        </p:sp>
        <p:sp>
          <p:nvSpPr>
            <p:cNvPr id="12303" name="TextBox 25"/>
            <p:cNvSpPr txBox="1">
              <a:spLocks noChangeArrowheads="1"/>
            </p:cNvSpPr>
            <p:nvPr/>
          </p:nvSpPr>
          <p:spPr bwMode="auto">
            <a:xfrm>
              <a:off x="1694865" y="-29986"/>
              <a:ext cx="15567429" cy="51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3125"/>
                </a:lnSpc>
              </a:pPr>
              <a:r>
                <a:rPr lang="en-US" sz="2400" i="1" dirty="0">
                  <a:solidFill>
                    <a:srgbClr val="C35A96"/>
                  </a:solidFill>
                  <a:latin typeface="Varela Round" charset="-79"/>
                </a:rPr>
                <a:t>The Coronavirus Explains to Children</a:t>
              </a:r>
              <a:r>
                <a:rPr lang="en-US" sz="2400" dirty="0">
                  <a:latin typeface="Varela Round" charset="-79"/>
                </a:rPr>
                <a:t>, by </a:t>
              </a:r>
              <a:r>
                <a:rPr lang="en-US" sz="2400" dirty="0" err="1">
                  <a:latin typeface="Varela Round" charset="-79"/>
                </a:rPr>
                <a:t>Eurac</a:t>
              </a:r>
              <a:r>
                <a:rPr lang="en-US" sz="2400" dirty="0">
                  <a:latin typeface="Varela Round" charset="-79"/>
                </a:rPr>
                <a:t> Research (YouTube Video)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8807450"/>
            <a:ext cx="18288000" cy="1479550"/>
          </a:xfrm>
          <a:prstGeom prst="rect">
            <a:avLst/>
          </a:prstGeom>
          <a:solidFill>
            <a:srgbClr val="8465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6181725"/>
            <a:ext cx="8223250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5143500"/>
            <a:ext cx="3524250" cy="71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09562" y="1447949"/>
            <a:ext cx="17668875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0200"/>
              </a:lnSpc>
            </a:pPr>
            <a:r>
              <a:rPr lang="en-US" sz="8400" dirty="0" err="1">
                <a:solidFill>
                  <a:srgbClr val="000000"/>
                </a:solidFill>
                <a:latin typeface="Varela Round" charset="-79"/>
              </a:rPr>
              <a:t>Chibai</a:t>
            </a:r>
            <a:r>
              <a:rPr lang="en-US" sz="8400" dirty="0">
                <a:solidFill>
                  <a:srgbClr val="000000"/>
                </a:solidFill>
                <a:latin typeface="Varela Round" charset="-79"/>
              </a:rPr>
              <a:t> ule! COVID-19- </a:t>
            </a:r>
            <a:r>
              <a:rPr lang="en-US" sz="8400" dirty="0" err="1">
                <a:solidFill>
                  <a:srgbClr val="000000"/>
                </a:solidFill>
                <a:latin typeface="Varela Round" charset="-79"/>
              </a:rPr>
              <a:t>leh</a:t>
            </a:r>
            <a:r>
              <a:rPr lang="en-US" sz="8400" dirty="0">
                <a:solidFill>
                  <a:srgbClr val="000000"/>
                </a:solidFill>
                <a:latin typeface="Varela Round" charset="-79"/>
              </a:rPr>
              <a:t> COVID- Appropriate </a:t>
            </a:r>
            <a:r>
              <a:rPr lang="en-US" sz="8400" dirty="0" err="1">
                <a:solidFill>
                  <a:srgbClr val="000000"/>
                </a:solidFill>
                <a:latin typeface="Varela Round" charset="-79"/>
              </a:rPr>
              <a:t>Behaviour</a:t>
            </a:r>
            <a:r>
              <a:rPr lang="en-US" sz="8400" dirty="0">
                <a:solidFill>
                  <a:srgbClr val="000000"/>
                </a:solidFill>
                <a:latin typeface="Varela Round" charset="-79"/>
              </a:rPr>
              <a:t> (CAB) </a:t>
            </a:r>
            <a:r>
              <a:rPr lang="en-US" sz="8400" dirty="0" err="1">
                <a:solidFill>
                  <a:srgbClr val="000000"/>
                </a:solidFill>
                <a:latin typeface="Varela Round" charset="-79"/>
              </a:rPr>
              <a:t>chungchang</a:t>
            </a:r>
            <a:r>
              <a:rPr lang="en-US" sz="8400" dirty="0">
                <a:solidFill>
                  <a:srgbClr val="000000"/>
                </a:solidFill>
                <a:latin typeface="Varela Round" charset="-79"/>
              </a:rPr>
              <a:t> </a:t>
            </a:r>
            <a:r>
              <a:rPr lang="en-US" sz="8400" dirty="0" err="1">
                <a:solidFill>
                  <a:srgbClr val="000000"/>
                </a:solidFill>
                <a:latin typeface="Varela Round" charset="-79"/>
              </a:rPr>
              <a:t>ilo</a:t>
            </a:r>
            <a:r>
              <a:rPr lang="en-US" sz="8400" dirty="0">
                <a:solidFill>
                  <a:srgbClr val="000000"/>
                </a:solidFill>
                <a:latin typeface="Varela Round" charset="-79"/>
              </a:rPr>
              <a:t> </a:t>
            </a:r>
            <a:r>
              <a:rPr lang="en-US" sz="8400" dirty="0" err="1">
                <a:solidFill>
                  <a:srgbClr val="000000"/>
                </a:solidFill>
                <a:latin typeface="Varela Round" charset="-79"/>
              </a:rPr>
              <a:t>sawi</a:t>
            </a:r>
            <a:r>
              <a:rPr lang="en-US" sz="8400" dirty="0">
                <a:solidFill>
                  <a:srgbClr val="000000"/>
                </a:solidFill>
                <a:latin typeface="Varela Round" charset="-79"/>
              </a:rPr>
              <a:t> ho ang u.</a:t>
            </a:r>
          </a:p>
        </p:txBody>
      </p:sp>
      <p:pic>
        <p:nvPicPr>
          <p:cNvPr id="307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882650"/>
            <a:ext cx="24384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 noChangeAspect="1"/>
          </p:cNvGrpSpPr>
          <p:nvPr/>
        </p:nvGrpSpPr>
        <p:grpSpPr bwMode="auto">
          <a:xfrm>
            <a:off x="11677650" y="0"/>
            <a:ext cx="6615113" cy="9642475"/>
            <a:chOff x="0" y="0"/>
            <a:chExt cx="384429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3020" cy="6350000"/>
            </a:xfrm>
            <a:custGeom>
              <a:avLst/>
              <a:gdLst/>
              <a:ahLst/>
              <a:cxnLst/>
              <a:rect l="l" t="t" r="r" b="b"/>
              <a:pathLst>
                <a:path w="3843020" h="6350000">
                  <a:moveTo>
                    <a:pt x="1205230" y="0"/>
                  </a:moveTo>
                  <a:lnTo>
                    <a:pt x="2637790" y="0"/>
                  </a:lnTo>
                  <a:cubicBezTo>
                    <a:pt x="3303270" y="0"/>
                    <a:pt x="3843020" y="539750"/>
                    <a:pt x="3843020" y="1205230"/>
                  </a:cubicBezTo>
                  <a:lnTo>
                    <a:pt x="3843020" y="6350000"/>
                  </a:lnTo>
                  <a:lnTo>
                    <a:pt x="384302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1205230"/>
                  </a:lnTo>
                  <a:cubicBezTo>
                    <a:pt x="0" y="539750"/>
                    <a:pt x="539750" y="0"/>
                    <a:pt x="1205230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l="-8760" r="-8727"/>
              </a:stretch>
            </a:blipFill>
          </p:spPr>
        </p:sp>
      </p:grp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457200" y="342900"/>
            <a:ext cx="13555663" cy="8886495"/>
            <a:chOff x="299906" y="-9526"/>
            <a:chExt cx="18390701" cy="11010264"/>
          </a:xfrm>
        </p:grpSpPr>
        <p:sp>
          <p:nvSpPr>
            <p:cNvPr id="5" name="TextBox 5"/>
            <p:cNvSpPr txBox="1"/>
            <p:nvPr/>
          </p:nvSpPr>
          <p:spPr>
            <a:xfrm>
              <a:off x="299906" y="1821451"/>
              <a:ext cx="15147184" cy="917928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ct val="108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3200" dirty="0">
                  <a:solidFill>
                    <a:srgbClr val="DB5614"/>
                  </a:solidFill>
                  <a:latin typeface="Varela Round"/>
                </a:rPr>
                <a:t>COVID-19 hi virus vanga </a:t>
              </a:r>
              <a:r>
                <a:rPr lang="en-US" sz="3200" dirty="0" err="1">
                  <a:solidFill>
                    <a:srgbClr val="DB5614"/>
                  </a:solidFill>
                  <a:latin typeface="Varela Round"/>
                </a:rPr>
                <a:t>damlohna</a:t>
              </a:r>
              <a:r>
                <a:rPr lang="en-US" sz="3200" dirty="0">
                  <a:solidFill>
                    <a:srgbClr val="DB5614"/>
                  </a:solidFill>
                  <a:latin typeface="Varela Round"/>
                </a:rPr>
                <a:t>/</a:t>
              </a:r>
              <a:r>
                <a:rPr lang="en-US" sz="3200" dirty="0" err="1">
                  <a:solidFill>
                    <a:srgbClr val="DB5614"/>
                  </a:solidFill>
                  <a:latin typeface="Varela Round"/>
                </a:rPr>
                <a:t>natna</a:t>
              </a:r>
              <a:r>
                <a:rPr lang="en-US" sz="3200" dirty="0">
                  <a:solidFill>
                    <a:srgbClr val="DB5614"/>
                  </a:solidFill>
                  <a:latin typeface="Varela Round"/>
                </a:rPr>
                <a:t> ani a, he virus hi coronavirus family </a:t>
              </a:r>
              <a:r>
                <a:rPr lang="en-US" sz="3200" dirty="0" err="1">
                  <a:solidFill>
                    <a:srgbClr val="DB5614"/>
                  </a:solidFill>
                  <a:latin typeface="Varela Round"/>
                </a:rPr>
                <a:t>ami</a:t>
              </a:r>
              <a:r>
                <a:rPr lang="en-US" sz="3200" dirty="0">
                  <a:solidFill>
                    <a:srgbClr val="DB5614"/>
                  </a:solidFill>
                  <a:latin typeface="Varela Round"/>
                </a:rPr>
                <a:t> a </a:t>
              </a:r>
              <a:r>
                <a:rPr lang="en-US" sz="3200" dirty="0" err="1">
                  <a:solidFill>
                    <a:srgbClr val="DB5614"/>
                  </a:solidFill>
                  <a:latin typeface="Varela Round"/>
                </a:rPr>
                <a:t>ni</a:t>
              </a:r>
              <a:r>
                <a:rPr lang="en-US" sz="3200" dirty="0">
                  <a:solidFill>
                    <a:srgbClr val="DB5614"/>
                  </a:solidFill>
                  <a:latin typeface="Varela Round"/>
                </a:rPr>
                <a:t>. 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He virus hi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kum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2020 – 2021 a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khawvel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puma pandemic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thlentu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a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ni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.</a:t>
              </a:r>
            </a:p>
            <a:p>
              <a:pPr eaLnBrk="1" fontAlgn="auto" hangingPunct="1">
                <a:lnSpc>
                  <a:spcPct val="108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Pandemic chu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khawvel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puma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natna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leng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vel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naupang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atanga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kum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upa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lam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thlenga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harsatna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thlentu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sawina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a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ni</a:t>
              </a:r>
              <a:endParaRPr lang="en-US" sz="3200" dirty="0">
                <a:solidFill>
                  <a:srgbClr val="000000"/>
                </a:solidFill>
                <a:latin typeface="Varela Round"/>
              </a:endParaRPr>
            </a:p>
            <a:p>
              <a:pPr marL="647697" lvl="1" indent="-323848" eaLnBrk="1" fontAlgn="auto" hangingPunct="1">
                <a:lnSpc>
                  <a:spcPct val="108000"/>
                </a:lnSpc>
                <a:spcBef>
                  <a:spcPts val="0"/>
                </a:spcBef>
                <a:spcAft>
                  <a:spcPts val="1000"/>
                </a:spcAft>
                <a:buFont typeface="Arial"/>
                <a:buChar char="•"/>
                <a:defRPr/>
              </a:pP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Coronavirus hi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pawnah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anmahniin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an dam rei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thei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lova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, 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a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pu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kualtu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mihring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an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ngai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a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ni</a:t>
              </a:r>
              <a:endParaRPr lang="en-US" sz="3200" dirty="0">
                <a:solidFill>
                  <a:srgbClr val="FF0000"/>
                </a:solidFill>
                <a:latin typeface="Varela Round"/>
              </a:endParaRPr>
            </a:p>
            <a:p>
              <a:pPr marL="647697" lvl="1" indent="-323848" eaLnBrk="1" fontAlgn="auto" hangingPunct="1">
                <a:lnSpc>
                  <a:spcPct val="108000"/>
                </a:lnSpc>
                <a:spcBef>
                  <a:spcPts val="0"/>
                </a:spcBef>
                <a:spcAft>
                  <a:spcPts val="1000"/>
                </a:spcAft>
                <a:buFont typeface="Arial"/>
                <a:buChar char="•"/>
                <a:defRPr/>
              </a:pP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Hnar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, ka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leh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a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chang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chuan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mit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kal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3200" dirty="0" err="1">
                  <a:latin typeface="Varela Round"/>
                </a:rPr>
                <a:t>tlangin</a:t>
              </a:r>
              <a:r>
                <a:rPr lang="en-US" sz="3200" dirty="0">
                  <a:latin typeface="Varela Round"/>
                </a:rPr>
                <a:t> </a:t>
              </a:r>
              <a:r>
                <a:rPr lang="en-US" sz="3200" dirty="0" err="1">
                  <a:latin typeface="Varela Round"/>
                </a:rPr>
                <a:t>kan</a:t>
              </a:r>
              <a:r>
                <a:rPr lang="en-US" sz="3200" dirty="0">
                  <a:latin typeface="Varela Round"/>
                </a:rPr>
                <a:t> </a:t>
              </a:r>
              <a:r>
                <a:rPr lang="en-US" sz="3200" dirty="0" err="1">
                  <a:latin typeface="Varela Round"/>
                </a:rPr>
                <a:t>taksa</a:t>
              </a:r>
              <a:r>
                <a:rPr lang="en-US" sz="3200" dirty="0">
                  <a:latin typeface="Varela Round"/>
                </a:rPr>
                <a:t> ah a </a:t>
              </a:r>
              <a:r>
                <a:rPr lang="en-US" sz="3200" dirty="0" err="1">
                  <a:latin typeface="Varela Round"/>
                </a:rPr>
                <a:t>lut</a:t>
              </a:r>
              <a:r>
                <a:rPr lang="en-US" sz="3200" dirty="0">
                  <a:latin typeface="Varela Round"/>
                </a:rPr>
                <a:t> thin </a:t>
              </a:r>
            </a:p>
            <a:p>
              <a:pPr marL="647697" lvl="1" indent="-323848" eaLnBrk="1" fontAlgn="auto" hangingPunct="1">
                <a:lnSpc>
                  <a:spcPct val="108000"/>
                </a:lnSpc>
                <a:spcBef>
                  <a:spcPts val="0"/>
                </a:spcBef>
                <a:spcAft>
                  <a:spcPts val="1000"/>
                </a:spcAft>
                <a:buFont typeface="Arial"/>
                <a:buChar char="•"/>
                <a:defRPr/>
              </a:pP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He virus hi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kan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taksa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chhunga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a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luhin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kan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Varela Round"/>
                </a:rPr>
                <a:t>damlo</a:t>
              </a:r>
              <a:r>
                <a:rPr lang="en-US" sz="3200" dirty="0">
                  <a:solidFill>
                    <a:srgbClr val="FF0000"/>
                  </a:solidFill>
                  <a:latin typeface="Varela Round"/>
                </a:rPr>
                <a:t> thin 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a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ni</a:t>
              </a:r>
              <a:endParaRPr lang="en-US" sz="3200" dirty="0">
                <a:solidFill>
                  <a:srgbClr val="000000"/>
                </a:solidFill>
                <a:latin typeface="Varela Round"/>
              </a:endParaRPr>
            </a:p>
            <a:p>
              <a:pPr eaLnBrk="1" fontAlgn="auto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999" dirty="0">
                <a:solidFill>
                  <a:srgbClr val="000000"/>
                </a:solidFill>
                <a:latin typeface="Varela Round"/>
              </a:endParaRPr>
            </a:p>
            <a:p>
              <a:pPr eaLnBrk="1" fontAlgn="auto" hangingPunct="1">
                <a:lnSpc>
                  <a:spcPts val="363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999" dirty="0">
                <a:solidFill>
                  <a:srgbClr val="000000"/>
                </a:solidFill>
                <a:latin typeface="Varela Round"/>
              </a:endParaRPr>
            </a:p>
          </p:txBody>
        </p:sp>
        <p:sp>
          <p:nvSpPr>
            <p:cNvPr id="4102" name="TextBox 6"/>
            <p:cNvSpPr txBox="1">
              <a:spLocks noChangeArrowheads="1"/>
            </p:cNvSpPr>
            <p:nvPr/>
          </p:nvSpPr>
          <p:spPr bwMode="auto">
            <a:xfrm>
              <a:off x="816829" y="-9526"/>
              <a:ext cx="17873778" cy="171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ts val="10800"/>
                </a:lnSpc>
              </a:pPr>
              <a:r>
                <a:rPr lang="en-US" sz="9600" dirty="0">
                  <a:solidFill>
                    <a:srgbClr val="FF1616"/>
                  </a:solidFill>
                  <a:latin typeface="Varela Round" charset="-79"/>
                </a:rPr>
                <a:t>Introduction</a:t>
              </a:r>
            </a:p>
          </p:txBody>
        </p:sp>
      </p:grpSp>
      <p:sp>
        <p:nvSpPr>
          <p:cNvPr id="4100" name="AutoShape 7"/>
          <p:cNvSpPr>
            <a:spLocks noChangeArrowheads="1"/>
          </p:cNvSpPr>
          <p:nvPr/>
        </p:nvSpPr>
        <p:spPr bwMode="auto">
          <a:xfrm>
            <a:off x="0" y="9642475"/>
            <a:ext cx="18288000" cy="644525"/>
          </a:xfrm>
          <a:prstGeom prst="rect">
            <a:avLst/>
          </a:prstGeom>
          <a:solidFill>
            <a:srgbClr val="8465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609600" y="266700"/>
            <a:ext cx="14173200" cy="10447777"/>
            <a:chOff x="814827" y="335074"/>
            <a:chExt cx="18944747" cy="13125719"/>
          </a:xfrm>
        </p:grpSpPr>
        <p:sp>
          <p:nvSpPr>
            <p:cNvPr id="3" name="TextBox 3"/>
            <p:cNvSpPr txBox="1"/>
            <p:nvPr/>
          </p:nvSpPr>
          <p:spPr>
            <a:xfrm>
              <a:off x="814827" y="1962507"/>
              <a:ext cx="15787289" cy="1149828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ts val="4144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solidFill>
                    <a:srgbClr val="5E17EB"/>
                  </a:solidFill>
                  <a:latin typeface="Varela Round"/>
                </a:rPr>
                <a:t>Kan </a:t>
              </a:r>
              <a:r>
                <a:rPr lang="en-US" sz="3600" dirty="0" err="1">
                  <a:solidFill>
                    <a:srgbClr val="5E17EB"/>
                  </a:solidFill>
                  <a:latin typeface="Varela Round"/>
                </a:rPr>
                <a:t>taksa</a:t>
              </a:r>
              <a:r>
                <a:rPr lang="en-US" sz="3600" dirty="0">
                  <a:solidFill>
                    <a:srgbClr val="5E17EB"/>
                  </a:solidFill>
                  <a:latin typeface="Varela Round"/>
                </a:rPr>
                <a:t> </a:t>
              </a:r>
              <a:r>
                <a:rPr lang="en-US" sz="3600" dirty="0" err="1">
                  <a:solidFill>
                    <a:srgbClr val="5E17EB"/>
                  </a:solidFill>
                  <a:latin typeface="Varela Round"/>
                </a:rPr>
                <a:t>chhunga</a:t>
              </a:r>
              <a:r>
                <a:rPr lang="en-US" sz="3600" dirty="0">
                  <a:solidFill>
                    <a:srgbClr val="5E17EB"/>
                  </a:solidFill>
                  <a:latin typeface="Varela Round"/>
                </a:rPr>
                <a:t> </a:t>
              </a:r>
              <a:r>
                <a:rPr lang="en-US" sz="3600" dirty="0" err="1">
                  <a:solidFill>
                    <a:srgbClr val="5E17EB"/>
                  </a:solidFill>
                  <a:latin typeface="Varela Round"/>
                </a:rPr>
                <a:t>hri</a:t>
              </a:r>
              <a:r>
                <a:rPr lang="en-US" sz="3600" dirty="0">
                  <a:solidFill>
                    <a:srgbClr val="5E17EB"/>
                  </a:solidFill>
                  <a:latin typeface="Varela Round"/>
                </a:rPr>
                <a:t> a </a:t>
              </a:r>
              <a:r>
                <a:rPr lang="en-US" sz="3600" dirty="0" err="1">
                  <a:solidFill>
                    <a:srgbClr val="5E17EB"/>
                  </a:solidFill>
                  <a:latin typeface="Varela Round"/>
                </a:rPr>
                <a:t>luhin</a:t>
              </a:r>
              <a:endParaRPr lang="en-US" sz="3600" dirty="0">
                <a:solidFill>
                  <a:srgbClr val="5E17EB"/>
                </a:solidFill>
                <a:latin typeface="Varela Round"/>
              </a:endParaRPr>
            </a:p>
            <a:p>
              <a:pPr algn="ctr" eaLnBrk="1" fontAlgn="auto" hangingPunct="1">
                <a:lnSpc>
                  <a:spcPts val="4014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solidFill>
                  <a:srgbClr val="5E17EB"/>
                </a:solidFill>
                <a:latin typeface="Varela Round"/>
              </a:endParaRPr>
            </a:p>
            <a:p>
              <a:pPr marL="552959" lvl="1" indent="-276480" eaLnBrk="1" fontAlgn="auto" hangingPunct="1">
                <a:lnSpc>
                  <a:spcPct val="108000"/>
                </a:lnSpc>
                <a:spcBef>
                  <a:spcPts val="0"/>
                </a:spcBef>
                <a:spcAft>
                  <a:spcPts val="1000"/>
                </a:spcAft>
                <a:buFont typeface="Arial"/>
                <a:buChar char="•"/>
                <a:defRPr/>
              </a:pP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Kan immune system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hian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virus tam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tak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lakah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min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veng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thin a,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amaherawh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chu he virus hi a thar a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nih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avangin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kan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immune system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chuan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a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paih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chhuak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mai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thei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lo.</a:t>
              </a:r>
            </a:p>
            <a:p>
              <a:pPr marL="552959" lvl="1" indent="-276480" eaLnBrk="1" fontAlgn="auto" hangingPunct="1">
                <a:lnSpc>
                  <a:spcPct val="108000"/>
                </a:lnSpc>
                <a:spcBef>
                  <a:spcPts val="0"/>
                </a:spcBef>
                <a:spcAft>
                  <a:spcPts val="1000"/>
                </a:spcAft>
                <a:buFont typeface="Arial"/>
                <a:buChar char="•"/>
                <a:defRPr/>
              </a:pP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Hei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vang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hian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mihring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kan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damlo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thin</a:t>
              </a:r>
            </a:p>
            <a:p>
              <a:pPr marL="552959" lvl="1" indent="-276480" eaLnBrk="1" fontAlgn="auto" hangingPunct="1">
                <a:lnSpc>
                  <a:spcPct val="108000"/>
                </a:lnSpc>
                <a:spcBef>
                  <a:spcPts val="0"/>
                </a:spcBef>
                <a:spcAft>
                  <a:spcPts val="1000"/>
                </a:spcAft>
                <a:buFont typeface="Arial"/>
                <a:buChar char="•"/>
                <a:defRPr/>
              </a:pP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Mihring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thenkhatah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chuan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he virus pai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chung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si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hian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natna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a lang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chhuak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lo thin</a:t>
              </a:r>
            </a:p>
            <a:p>
              <a:pPr marL="552959" lvl="1" indent="-276480" eaLnBrk="1" fontAlgn="auto" hangingPunct="1">
                <a:lnSpc>
                  <a:spcPct val="108000"/>
                </a:lnSpc>
                <a:spcBef>
                  <a:spcPts val="0"/>
                </a:spcBef>
                <a:spcAft>
                  <a:spcPts val="1000"/>
                </a:spcAft>
                <a:buFont typeface="Arial"/>
                <a:buChar char="•"/>
                <a:defRPr/>
              </a:pP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Naupangte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paw’n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puitling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leh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kum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upa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lam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te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kan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kai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chhawng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thei</a:t>
              </a:r>
              <a:endParaRPr lang="en-US" sz="3200" dirty="0">
                <a:solidFill>
                  <a:srgbClr val="000000"/>
                </a:solidFill>
                <a:latin typeface="Varela Round"/>
              </a:endParaRPr>
            </a:p>
            <a:p>
              <a:pPr marL="552959" lvl="1" indent="-276480" eaLnBrk="1" fontAlgn="auto" hangingPunct="1">
                <a:lnSpc>
                  <a:spcPct val="108000"/>
                </a:lnSpc>
                <a:spcBef>
                  <a:spcPts val="0"/>
                </a:spcBef>
                <a:spcAft>
                  <a:spcPts val="1000"/>
                </a:spcAft>
                <a:buFont typeface="Arial"/>
                <a:buChar char="•"/>
                <a:defRPr/>
              </a:pP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Tun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thlengin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hemi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hri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that tur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hian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damdawi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a la </a:t>
              </a:r>
              <a:r>
                <a:rPr lang="en-US" sz="3200" dirty="0" err="1">
                  <a:solidFill>
                    <a:srgbClr val="000000"/>
                  </a:solidFill>
                  <a:latin typeface="Varela Round"/>
                </a:rPr>
                <a:t>awm</a:t>
              </a:r>
              <a:r>
                <a:rPr lang="en-US" sz="3200" dirty="0">
                  <a:solidFill>
                    <a:srgbClr val="000000"/>
                  </a:solidFill>
                  <a:latin typeface="Varela Round"/>
                </a:rPr>
                <a:t> lo</a:t>
              </a:r>
            </a:p>
            <a:p>
              <a:pPr eaLnBrk="1" fontAlgn="auto" hangingPunct="1">
                <a:lnSpc>
                  <a:spcPct val="108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endParaRPr lang="en-US" sz="3200" dirty="0">
                <a:solidFill>
                  <a:srgbClr val="000000"/>
                </a:solidFill>
                <a:latin typeface="Varela Round"/>
              </a:endParaRPr>
            </a:p>
            <a:p>
              <a:pPr eaLnBrk="1" fontAlgn="auto" hangingPunct="1">
                <a:lnSpc>
                  <a:spcPct val="108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3200" dirty="0" err="1">
                  <a:solidFill>
                    <a:srgbClr val="FF1616"/>
                  </a:solidFill>
                  <a:latin typeface="Varela Round"/>
                </a:rPr>
                <a:t>Hri</a:t>
              </a:r>
              <a:r>
                <a:rPr lang="en-US" sz="3200" dirty="0">
                  <a:solidFill>
                    <a:srgbClr val="FF1616"/>
                  </a:solidFill>
                  <a:latin typeface="Varela Round"/>
                </a:rPr>
                <a:t> kai an tam </a:t>
              </a:r>
              <a:r>
                <a:rPr lang="en-US" sz="3200" dirty="0" err="1">
                  <a:solidFill>
                    <a:srgbClr val="FF1616"/>
                  </a:solidFill>
                  <a:latin typeface="Varela Round"/>
                </a:rPr>
                <a:t>deuh</a:t>
              </a:r>
              <a:r>
                <a:rPr lang="en-US" sz="3200" dirty="0">
                  <a:solidFill>
                    <a:srgbClr val="FF1616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FF1616"/>
                  </a:solidFill>
                  <a:latin typeface="Varela Round"/>
                </a:rPr>
                <a:t>changin</a:t>
              </a:r>
              <a:r>
                <a:rPr lang="en-US" sz="3200" dirty="0">
                  <a:solidFill>
                    <a:srgbClr val="FF1616"/>
                  </a:solidFill>
                  <a:latin typeface="Varela Round"/>
                </a:rPr>
                <a:t>, </a:t>
              </a:r>
              <a:r>
                <a:rPr lang="en-US" sz="3200" dirty="0" err="1">
                  <a:solidFill>
                    <a:srgbClr val="FF1616"/>
                  </a:solidFill>
                  <a:latin typeface="Varela Round"/>
                </a:rPr>
                <a:t>midang</a:t>
              </a:r>
              <a:r>
                <a:rPr lang="en-US" sz="3200" dirty="0">
                  <a:solidFill>
                    <a:srgbClr val="FF1616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FF1616"/>
                  </a:solidFill>
                  <a:latin typeface="Varela Round"/>
                </a:rPr>
                <a:t>kan</a:t>
              </a:r>
              <a:r>
                <a:rPr lang="en-US" sz="3200" dirty="0">
                  <a:solidFill>
                    <a:srgbClr val="FF1616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FF1616"/>
                  </a:solidFill>
                  <a:latin typeface="Varela Round"/>
                </a:rPr>
                <a:t>inkaichhawn</a:t>
              </a:r>
              <a:r>
                <a:rPr lang="en-US" sz="3200" dirty="0">
                  <a:solidFill>
                    <a:srgbClr val="FF1616"/>
                  </a:solidFill>
                  <a:latin typeface="Varela Round"/>
                </a:rPr>
                <a:t> zel </a:t>
              </a:r>
              <a:r>
                <a:rPr lang="en-US" sz="3200" dirty="0" err="1">
                  <a:solidFill>
                    <a:srgbClr val="FF1616"/>
                  </a:solidFill>
                  <a:latin typeface="Varela Round"/>
                </a:rPr>
                <a:t>loh</a:t>
              </a:r>
              <a:r>
                <a:rPr lang="en-US" sz="3200" dirty="0">
                  <a:solidFill>
                    <a:srgbClr val="FF1616"/>
                  </a:solidFill>
                  <a:latin typeface="Varela Round"/>
                </a:rPr>
                <a:t> nan school hi </a:t>
              </a:r>
              <a:r>
                <a:rPr lang="en-US" sz="3200" dirty="0" err="1">
                  <a:solidFill>
                    <a:srgbClr val="FF1616"/>
                  </a:solidFill>
                  <a:latin typeface="Varela Round"/>
                </a:rPr>
                <a:t>khar</a:t>
              </a:r>
              <a:r>
                <a:rPr lang="en-US" sz="3200" dirty="0">
                  <a:solidFill>
                    <a:srgbClr val="FF1616"/>
                  </a:solidFill>
                  <a:latin typeface="Varela Round"/>
                </a:rPr>
                <a:t> </a:t>
              </a:r>
              <a:r>
                <a:rPr lang="en-US" sz="3200" dirty="0" err="1">
                  <a:solidFill>
                    <a:srgbClr val="FF1616"/>
                  </a:solidFill>
                  <a:latin typeface="Varela Round"/>
                </a:rPr>
                <a:t>lailawk</a:t>
              </a:r>
              <a:r>
                <a:rPr lang="en-US" sz="3200" dirty="0">
                  <a:solidFill>
                    <a:srgbClr val="FF1616"/>
                  </a:solidFill>
                  <a:latin typeface="Varela Round"/>
                </a:rPr>
                <a:t> thin a </a:t>
              </a:r>
              <a:r>
                <a:rPr lang="en-US" sz="3200" dirty="0" err="1">
                  <a:solidFill>
                    <a:srgbClr val="FF1616"/>
                  </a:solidFill>
                  <a:latin typeface="Varela Round"/>
                </a:rPr>
                <a:t>ni</a:t>
              </a:r>
              <a:r>
                <a:rPr lang="en-US" sz="3200" dirty="0">
                  <a:solidFill>
                    <a:srgbClr val="FF1616"/>
                  </a:solidFill>
                  <a:latin typeface="Varela Round"/>
                </a:rPr>
                <a:t> </a:t>
              </a:r>
            </a:p>
            <a:p>
              <a:pPr eaLnBrk="1" fontAlgn="auto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61" dirty="0">
                <a:solidFill>
                  <a:srgbClr val="FF1616"/>
                </a:solidFill>
                <a:latin typeface="Varela Round"/>
              </a:endParaRPr>
            </a:p>
            <a:p>
              <a:pPr eaLnBrk="1" fontAlgn="auto" hangingPunct="1">
                <a:lnSpc>
                  <a:spcPts val="332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61" dirty="0">
                <a:solidFill>
                  <a:srgbClr val="FF1616"/>
                </a:solidFill>
                <a:latin typeface="Varela Roun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16680" y="335074"/>
              <a:ext cx="18842894" cy="162743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1013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444" dirty="0">
                  <a:solidFill>
                    <a:srgbClr val="008037"/>
                  </a:solidFill>
                  <a:latin typeface="Varela Round"/>
                </a:rPr>
                <a:t>Introduction </a:t>
              </a:r>
              <a:r>
                <a:rPr lang="en-US" sz="8444" dirty="0" err="1">
                  <a:solidFill>
                    <a:srgbClr val="008037"/>
                  </a:solidFill>
                  <a:latin typeface="Varela Round"/>
                </a:rPr>
                <a:t>Contd</a:t>
              </a:r>
              <a:endParaRPr lang="en-US" sz="8444" dirty="0">
                <a:solidFill>
                  <a:srgbClr val="008037"/>
                </a:solidFill>
                <a:latin typeface="Varela Round"/>
              </a:endParaRPr>
            </a:p>
          </p:txBody>
        </p:sp>
      </p:grpSp>
      <p:pic>
        <p:nvPicPr>
          <p:cNvPr id="512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8" t="1125" r="14037" b="7982"/>
          <a:stretch>
            <a:fillRect/>
          </a:stretch>
        </p:blipFill>
        <p:spPr bwMode="auto">
          <a:xfrm>
            <a:off x="12496800" y="1304925"/>
            <a:ext cx="5791200" cy="898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04800" y="5875338"/>
            <a:ext cx="5003800" cy="4411662"/>
            <a:chOff x="0" y="0"/>
            <a:chExt cx="6672703" cy="5453410"/>
          </a:xfrm>
        </p:grpSpPr>
        <p:grpSp>
          <p:nvGrpSpPr>
            <p:cNvPr id="6161" name="Group 3"/>
            <p:cNvGrpSpPr>
              <a:grpSpLocks/>
            </p:cNvGrpSpPr>
            <p:nvPr/>
          </p:nvGrpSpPr>
          <p:grpSpPr bwMode="auto">
            <a:xfrm>
              <a:off x="0" y="0"/>
              <a:ext cx="6672703" cy="5453410"/>
              <a:chOff x="0" y="0"/>
              <a:chExt cx="1584555" cy="1295012"/>
            </a:xfrm>
          </p:grpSpPr>
          <p:sp>
            <p:nvSpPr>
              <p:cNvPr id="6164" name="Freeform 4"/>
              <p:cNvSpPr>
                <a:spLocks/>
              </p:cNvSpPr>
              <p:nvPr/>
            </p:nvSpPr>
            <p:spPr bwMode="auto">
              <a:xfrm>
                <a:off x="0" y="0"/>
                <a:ext cx="1584556" cy="1295012"/>
              </a:xfrm>
              <a:custGeom>
                <a:avLst/>
                <a:gdLst>
                  <a:gd name="T0" fmla="*/ 1460095 w 1584556"/>
                  <a:gd name="T1" fmla="*/ 1295012 h 1295012"/>
                  <a:gd name="T2" fmla="*/ 124460 w 1584556"/>
                  <a:gd name="T3" fmla="*/ 1295012 h 1295012"/>
                  <a:gd name="T4" fmla="*/ 0 w 1584556"/>
                  <a:gd name="T5" fmla="*/ 1170552 h 1295012"/>
                  <a:gd name="T6" fmla="*/ 0 w 1584556"/>
                  <a:gd name="T7" fmla="*/ 124460 h 1295012"/>
                  <a:gd name="T8" fmla="*/ 124460 w 1584556"/>
                  <a:gd name="T9" fmla="*/ 0 h 1295012"/>
                  <a:gd name="T10" fmla="*/ 1460096 w 1584556"/>
                  <a:gd name="T11" fmla="*/ 0 h 1295012"/>
                  <a:gd name="T12" fmla="*/ 1584556 w 1584556"/>
                  <a:gd name="T13" fmla="*/ 124460 h 1295012"/>
                  <a:gd name="T14" fmla="*/ 1584556 w 1584556"/>
                  <a:gd name="T15" fmla="*/ 1170552 h 1295012"/>
                  <a:gd name="T16" fmla="*/ 1460096 w 1584556"/>
                  <a:gd name="T17" fmla="*/ 1295012 h 1295012"/>
                  <a:gd name="T18" fmla="*/ 1460095 w 1584556"/>
                  <a:gd name="T19" fmla="*/ 1295012 h 12950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4556"/>
                  <a:gd name="T31" fmla="*/ 0 h 1295012"/>
                  <a:gd name="T32" fmla="*/ 1584556 w 1584556"/>
                  <a:gd name="T33" fmla="*/ 1295012 h 12950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4556" h="1295012">
                    <a:moveTo>
                      <a:pt x="1460095" y="1295012"/>
                    </a:moveTo>
                    <a:lnTo>
                      <a:pt x="124460" y="1295012"/>
                    </a:lnTo>
                    <a:cubicBezTo>
                      <a:pt x="55880" y="1295012"/>
                      <a:pt x="0" y="1239132"/>
                      <a:pt x="0" y="117055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60096" y="0"/>
                    </a:lnTo>
                    <a:cubicBezTo>
                      <a:pt x="1528676" y="0"/>
                      <a:pt x="1584556" y="55880"/>
                      <a:pt x="1584556" y="124460"/>
                    </a:cubicBezTo>
                    <a:lnTo>
                      <a:pt x="1584556" y="1170552"/>
                    </a:lnTo>
                    <a:cubicBezTo>
                      <a:pt x="1584556" y="1239132"/>
                      <a:pt x="1528676" y="1295012"/>
                      <a:pt x="1460096" y="1295012"/>
                    </a:cubicBezTo>
                    <a:lnTo>
                      <a:pt x="1460095" y="1295012"/>
                    </a:lnTo>
                    <a:close/>
                  </a:path>
                </a:pathLst>
              </a:custGeom>
              <a:solidFill>
                <a:srgbClr val="AAC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532099" y="284477"/>
              <a:ext cx="5652321" cy="76621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ts val="499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800" dirty="0" err="1">
                  <a:solidFill>
                    <a:srgbClr val="1DBCBA"/>
                  </a:solidFill>
                  <a:latin typeface="Varela Round"/>
                </a:rPr>
                <a:t>Pakhatna</a:t>
              </a:r>
              <a:r>
                <a:rPr lang="en-US" sz="3800" dirty="0">
                  <a:solidFill>
                    <a:srgbClr val="1DBCBA"/>
                  </a:solidFill>
                  <a:latin typeface="Varela Round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6542" y="1523150"/>
              <a:ext cx="5652321" cy="313874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ts val="3333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N" sz="2800" dirty="0"/>
                <a:t>Mi an </a:t>
              </a:r>
              <a:r>
                <a:rPr lang="en-IN" sz="2800" dirty="0" err="1"/>
                <a:t>khuh</a:t>
              </a:r>
              <a:r>
                <a:rPr lang="en-IN" sz="2800" dirty="0"/>
                <a:t> </a:t>
              </a:r>
              <a:r>
                <a:rPr lang="en-IN" sz="2800" dirty="0" err="1"/>
                <a:t>emaw</a:t>
              </a:r>
              <a:r>
                <a:rPr lang="en-IN" sz="2800" dirty="0"/>
                <a:t> an </a:t>
              </a:r>
              <a:r>
                <a:rPr lang="en-IN" sz="2800" dirty="0" err="1"/>
                <a:t>hahchhiau</a:t>
              </a:r>
              <a:r>
                <a:rPr lang="en-IN" sz="2800" dirty="0"/>
                <a:t> in, an </a:t>
              </a:r>
              <a:r>
                <a:rPr lang="en-IN" sz="2800" dirty="0" err="1"/>
                <a:t>taksa</a:t>
              </a:r>
              <a:r>
                <a:rPr lang="en-IN" sz="2800" dirty="0"/>
                <a:t> </a:t>
              </a:r>
              <a:r>
                <a:rPr lang="en-IN" sz="2800" dirty="0" err="1"/>
                <a:t>atanga</a:t>
              </a:r>
              <a:r>
                <a:rPr lang="en-IN" sz="2800" dirty="0"/>
                <a:t> </a:t>
              </a:r>
              <a:r>
                <a:rPr lang="en-IN" sz="2800" dirty="0" err="1"/>
                <a:t>chhuak</a:t>
              </a:r>
              <a:r>
                <a:rPr lang="en-IN" sz="2800" dirty="0"/>
                <a:t> droplet sin </a:t>
              </a:r>
              <a:r>
                <a:rPr lang="en-IN" sz="2800" dirty="0" err="1"/>
                <a:t>te</a:t>
              </a:r>
              <a:r>
                <a:rPr lang="en-IN" sz="2800" dirty="0"/>
                <a:t> </a:t>
              </a:r>
              <a:r>
                <a:rPr lang="en-IN" sz="2800" dirty="0" err="1"/>
                <a:t>boruak</a:t>
              </a:r>
              <a:r>
                <a:rPr lang="en-IN" sz="2800" dirty="0"/>
                <a:t> ah rei </a:t>
              </a:r>
              <a:r>
                <a:rPr lang="en-IN" sz="2800" dirty="0" err="1"/>
                <a:t>tak</a:t>
              </a:r>
              <a:r>
                <a:rPr lang="en-IN" sz="2800" dirty="0"/>
                <a:t> a cham thin, a </a:t>
              </a:r>
              <a:r>
                <a:rPr lang="en-IN" sz="2800" dirty="0" err="1"/>
                <a:t>bik</a:t>
              </a:r>
              <a:r>
                <a:rPr lang="en-IN" sz="2800" dirty="0"/>
                <a:t> takin room </a:t>
              </a:r>
              <a:r>
                <a:rPr lang="en-IN" sz="2800" dirty="0" err="1"/>
                <a:t>phui</a:t>
              </a:r>
              <a:r>
                <a:rPr lang="en-IN" sz="2800" dirty="0"/>
                <a:t> ah </a:t>
              </a:r>
              <a:r>
                <a:rPr lang="en-IN" sz="2800" dirty="0" err="1"/>
                <a:t>te</a:t>
              </a:r>
              <a:r>
                <a:rPr lang="en-IN" sz="2800" dirty="0"/>
                <a:t> a cham rei </a:t>
              </a:r>
              <a:r>
                <a:rPr lang="en-IN" sz="2800" dirty="0" err="1"/>
                <a:t>zual</a:t>
              </a:r>
              <a:endParaRPr lang="en-US" sz="2800" dirty="0">
                <a:solidFill>
                  <a:srgbClr val="000000"/>
                </a:solidFill>
                <a:latin typeface="Varela Round"/>
              </a:endParaRPr>
            </a:p>
          </p:txBody>
        </p:sp>
      </p:grpSp>
      <p:grpSp>
        <p:nvGrpSpPr>
          <p:cNvPr id="6147" name="Group 7"/>
          <p:cNvGrpSpPr>
            <a:grpSpLocks/>
          </p:cNvGrpSpPr>
          <p:nvPr/>
        </p:nvGrpSpPr>
        <p:grpSpPr bwMode="auto">
          <a:xfrm>
            <a:off x="6358732" y="2603658"/>
            <a:ext cx="5713412" cy="4422775"/>
            <a:chOff x="0" y="0"/>
            <a:chExt cx="7617985" cy="5896609"/>
          </a:xfrm>
        </p:grpSpPr>
        <p:grpSp>
          <p:nvGrpSpPr>
            <p:cNvPr id="6157" name="Group 8"/>
            <p:cNvGrpSpPr>
              <a:grpSpLocks/>
            </p:cNvGrpSpPr>
            <p:nvPr/>
          </p:nvGrpSpPr>
          <p:grpSpPr bwMode="auto">
            <a:xfrm>
              <a:off x="0" y="0"/>
              <a:ext cx="7617985" cy="5896609"/>
              <a:chOff x="0" y="0"/>
              <a:chExt cx="2232108" cy="1727736"/>
            </a:xfrm>
          </p:grpSpPr>
          <p:sp>
            <p:nvSpPr>
              <p:cNvPr id="6160" name="Freeform 9"/>
              <p:cNvSpPr>
                <a:spLocks/>
              </p:cNvSpPr>
              <p:nvPr/>
            </p:nvSpPr>
            <p:spPr bwMode="auto">
              <a:xfrm>
                <a:off x="0" y="0"/>
                <a:ext cx="2232108" cy="1727736"/>
              </a:xfrm>
              <a:custGeom>
                <a:avLst/>
                <a:gdLst>
                  <a:gd name="T0" fmla="*/ 2107648 w 2232108"/>
                  <a:gd name="T1" fmla="*/ 1727736 h 1727736"/>
                  <a:gd name="T2" fmla="*/ 124460 w 2232108"/>
                  <a:gd name="T3" fmla="*/ 1727736 h 1727736"/>
                  <a:gd name="T4" fmla="*/ 0 w 2232108"/>
                  <a:gd name="T5" fmla="*/ 1603276 h 1727736"/>
                  <a:gd name="T6" fmla="*/ 0 w 2232108"/>
                  <a:gd name="T7" fmla="*/ 124460 h 1727736"/>
                  <a:gd name="T8" fmla="*/ 124460 w 2232108"/>
                  <a:gd name="T9" fmla="*/ 0 h 1727736"/>
                  <a:gd name="T10" fmla="*/ 2107648 w 2232108"/>
                  <a:gd name="T11" fmla="*/ 0 h 1727736"/>
                  <a:gd name="T12" fmla="*/ 2232108 w 2232108"/>
                  <a:gd name="T13" fmla="*/ 124460 h 1727736"/>
                  <a:gd name="T14" fmla="*/ 2232108 w 2232108"/>
                  <a:gd name="T15" fmla="*/ 1603276 h 1727736"/>
                  <a:gd name="T16" fmla="*/ 2107648 w 2232108"/>
                  <a:gd name="T17" fmla="*/ 1727736 h 17277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2108"/>
                  <a:gd name="T28" fmla="*/ 0 h 1727736"/>
                  <a:gd name="T29" fmla="*/ 2232108 w 2232108"/>
                  <a:gd name="T30" fmla="*/ 1727736 h 17277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2108" h="1727736">
                    <a:moveTo>
                      <a:pt x="2107648" y="1727736"/>
                    </a:moveTo>
                    <a:lnTo>
                      <a:pt x="124460" y="1727736"/>
                    </a:lnTo>
                    <a:cubicBezTo>
                      <a:pt x="55880" y="1727736"/>
                      <a:pt x="0" y="1671856"/>
                      <a:pt x="0" y="160327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07648" y="0"/>
                    </a:lnTo>
                    <a:cubicBezTo>
                      <a:pt x="2176228" y="0"/>
                      <a:pt x="2232108" y="55880"/>
                      <a:pt x="2232108" y="124460"/>
                    </a:cubicBezTo>
                    <a:lnTo>
                      <a:pt x="2232108" y="1603276"/>
                    </a:lnTo>
                    <a:cubicBezTo>
                      <a:pt x="2232108" y="1671856"/>
                      <a:pt x="2176228" y="1727736"/>
                      <a:pt x="2107648" y="1727736"/>
                    </a:cubicBezTo>
                    <a:close/>
                  </a:path>
                </a:pathLst>
              </a:custGeom>
              <a:solidFill>
                <a:srgbClr val="AAC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90557" y="486798"/>
              <a:ext cx="6453804" cy="71809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ts val="418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800" dirty="0" err="1">
                  <a:solidFill>
                    <a:srgbClr val="7030A0"/>
                  </a:solidFill>
                  <a:latin typeface="Varela Round"/>
                </a:rPr>
                <a:t>Pahnihna</a:t>
              </a:r>
              <a:endParaRPr lang="en-US" sz="3800" dirty="0">
                <a:solidFill>
                  <a:srgbClr val="7030A0"/>
                </a:solidFill>
                <a:latin typeface="Varela Roun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90557" y="1733425"/>
              <a:ext cx="6453804" cy="344684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IN" sz="2800" dirty="0"/>
                <a:t>Mi an </a:t>
              </a:r>
              <a:r>
                <a:rPr lang="en-IN" sz="2800" dirty="0" err="1"/>
                <a:t>khuh</a:t>
              </a:r>
              <a:r>
                <a:rPr lang="en-IN" sz="2800" dirty="0"/>
                <a:t> </a:t>
              </a:r>
              <a:r>
                <a:rPr lang="en-IN" sz="2800" dirty="0" err="1"/>
                <a:t>emaw</a:t>
              </a:r>
              <a:r>
                <a:rPr lang="en-IN" sz="2800" dirty="0"/>
                <a:t> an </a:t>
              </a:r>
              <a:r>
                <a:rPr lang="en-IN" sz="2800" dirty="0" err="1"/>
                <a:t>hahchhiauin</a:t>
              </a:r>
              <a:r>
                <a:rPr lang="en-IN" sz="2800" dirty="0"/>
                <a:t>, an </a:t>
              </a:r>
              <a:r>
                <a:rPr lang="en-IN" sz="2800" dirty="0" err="1"/>
                <a:t>taksa</a:t>
              </a:r>
              <a:r>
                <a:rPr lang="en-IN" sz="2800" dirty="0"/>
                <a:t> </a:t>
              </a:r>
              <a:r>
                <a:rPr lang="en-IN" sz="2800" dirty="0" err="1"/>
                <a:t>atanga</a:t>
              </a:r>
              <a:r>
                <a:rPr lang="en-IN" sz="2800" dirty="0"/>
                <a:t> </a:t>
              </a:r>
              <a:r>
                <a:rPr lang="en-IN" sz="2800" dirty="0" err="1"/>
                <a:t>chhuak</a:t>
              </a:r>
              <a:r>
                <a:rPr lang="en-IN" sz="2800" dirty="0"/>
                <a:t> droplet huh chu </a:t>
              </a:r>
              <a:r>
                <a:rPr lang="en-IN" sz="2800" dirty="0" err="1"/>
                <a:t>dawhkan</a:t>
              </a:r>
              <a:r>
                <a:rPr lang="en-IN" sz="2800" dirty="0"/>
                <a:t>, </a:t>
              </a:r>
              <a:r>
                <a:rPr lang="en-IN" sz="2800" dirty="0" err="1"/>
                <a:t>thuthleng</a:t>
              </a:r>
              <a:r>
                <a:rPr lang="en-IN" sz="2800" dirty="0"/>
                <a:t>, toys, </a:t>
              </a:r>
              <a:r>
                <a:rPr lang="en-IN" sz="2800" dirty="0" err="1"/>
                <a:t>kawngkhar</a:t>
              </a:r>
              <a:r>
                <a:rPr lang="en-IN" sz="2800" dirty="0"/>
                <a:t> </a:t>
              </a:r>
              <a:r>
                <a:rPr lang="en-IN" sz="2800" dirty="0" err="1"/>
                <a:t>vawnna</a:t>
              </a:r>
              <a:r>
                <a:rPr lang="en-IN" sz="2800" dirty="0"/>
                <a:t> etc. ah </a:t>
              </a:r>
              <a:r>
                <a:rPr lang="en-IN" sz="2800" dirty="0" err="1"/>
                <a:t>te</a:t>
              </a:r>
              <a:r>
                <a:rPr lang="en-IN" sz="2800" dirty="0"/>
                <a:t> a kai thin.</a:t>
              </a:r>
            </a:p>
          </p:txBody>
        </p:sp>
      </p:grpSp>
      <p:grpSp>
        <p:nvGrpSpPr>
          <p:cNvPr id="6148" name="Group 12"/>
          <p:cNvGrpSpPr>
            <a:grpSpLocks/>
          </p:cNvGrpSpPr>
          <p:nvPr/>
        </p:nvGrpSpPr>
        <p:grpSpPr bwMode="auto">
          <a:xfrm>
            <a:off x="13122273" y="6170262"/>
            <a:ext cx="4937125" cy="4156075"/>
            <a:chOff x="-4" y="-8935"/>
            <a:chExt cx="6582418" cy="5542216"/>
          </a:xfrm>
        </p:grpSpPr>
        <p:grpSp>
          <p:nvGrpSpPr>
            <p:cNvPr id="6153" name="Group 13"/>
            <p:cNvGrpSpPr>
              <a:grpSpLocks/>
            </p:cNvGrpSpPr>
            <p:nvPr/>
          </p:nvGrpSpPr>
          <p:grpSpPr bwMode="auto">
            <a:xfrm>
              <a:off x="-4" y="-8935"/>
              <a:ext cx="6582418" cy="5542216"/>
              <a:chOff x="-1" y="-2057"/>
              <a:chExt cx="1515477" cy="1275990"/>
            </a:xfrm>
          </p:grpSpPr>
          <p:sp>
            <p:nvSpPr>
              <p:cNvPr id="6156" name="Freeform 14"/>
              <p:cNvSpPr>
                <a:spLocks/>
              </p:cNvSpPr>
              <p:nvPr/>
            </p:nvSpPr>
            <p:spPr bwMode="auto">
              <a:xfrm>
                <a:off x="-1" y="-2057"/>
                <a:ext cx="1515477" cy="1275990"/>
              </a:xfrm>
              <a:custGeom>
                <a:avLst/>
                <a:gdLst>
                  <a:gd name="T0" fmla="*/ 1391017 w 1515477"/>
                  <a:gd name="T1" fmla="*/ 1275990 h 1275990"/>
                  <a:gd name="T2" fmla="*/ 124460 w 1515477"/>
                  <a:gd name="T3" fmla="*/ 1275990 h 1275990"/>
                  <a:gd name="T4" fmla="*/ 0 w 1515477"/>
                  <a:gd name="T5" fmla="*/ 1151530 h 1275990"/>
                  <a:gd name="T6" fmla="*/ 0 w 1515477"/>
                  <a:gd name="T7" fmla="*/ 124460 h 1275990"/>
                  <a:gd name="T8" fmla="*/ 124460 w 1515477"/>
                  <a:gd name="T9" fmla="*/ 0 h 1275990"/>
                  <a:gd name="T10" fmla="*/ 1391017 w 1515477"/>
                  <a:gd name="T11" fmla="*/ 0 h 1275990"/>
                  <a:gd name="T12" fmla="*/ 1515477 w 1515477"/>
                  <a:gd name="T13" fmla="*/ 124460 h 1275990"/>
                  <a:gd name="T14" fmla="*/ 1515477 w 1515477"/>
                  <a:gd name="T15" fmla="*/ 1151530 h 1275990"/>
                  <a:gd name="T16" fmla="*/ 1391017 w 1515477"/>
                  <a:gd name="T17" fmla="*/ 1275990 h 12759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15477"/>
                  <a:gd name="T28" fmla="*/ 0 h 1275990"/>
                  <a:gd name="T29" fmla="*/ 1515477 w 1515477"/>
                  <a:gd name="T30" fmla="*/ 1275990 h 12759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15477" h="1275990">
                    <a:moveTo>
                      <a:pt x="1391017" y="1275990"/>
                    </a:moveTo>
                    <a:lnTo>
                      <a:pt x="124460" y="1275990"/>
                    </a:lnTo>
                    <a:cubicBezTo>
                      <a:pt x="55880" y="1275990"/>
                      <a:pt x="0" y="1220110"/>
                      <a:pt x="0" y="11515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91017" y="0"/>
                    </a:lnTo>
                    <a:cubicBezTo>
                      <a:pt x="1459597" y="0"/>
                      <a:pt x="1515477" y="55880"/>
                      <a:pt x="1515477" y="124460"/>
                    </a:cubicBezTo>
                    <a:lnTo>
                      <a:pt x="1515477" y="1151530"/>
                    </a:lnTo>
                    <a:cubicBezTo>
                      <a:pt x="1515477" y="1220110"/>
                      <a:pt x="1459597" y="1275990"/>
                      <a:pt x="1391017" y="1275990"/>
                    </a:cubicBezTo>
                    <a:close/>
                  </a:path>
                </a:pathLst>
              </a:custGeom>
              <a:solidFill>
                <a:srgbClr val="AAC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83614" y="257760"/>
              <a:ext cx="5574948" cy="82658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ts val="5004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800" dirty="0" err="1">
                  <a:solidFill>
                    <a:srgbClr val="DB5614"/>
                  </a:solidFill>
                  <a:latin typeface="Varela Round"/>
                </a:rPr>
                <a:t>Pathumna</a:t>
              </a:r>
              <a:endParaRPr lang="en-US" sz="3800" dirty="0">
                <a:solidFill>
                  <a:srgbClr val="DB5614"/>
                </a:solidFill>
                <a:latin typeface="Varela Roun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03734" y="1651824"/>
              <a:ext cx="5574948" cy="287298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IN" sz="2800" dirty="0" err="1"/>
                <a:t>Hri</a:t>
              </a:r>
              <a:r>
                <a:rPr lang="en-IN" sz="2800" dirty="0"/>
                <a:t> </a:t>
              </a:r>
              <a:r>
                <a:rPr lang="en-IN" sz="2800" dirty="0" err="1"/>
                <a:t>vei</a:t>
              </a:r>
              <a:r>
                <a:rPr lang="en-IN" sz="2800" dirty="0"/>
                <a:t> </a:t>
              </a:r>
              <a:r>
                <a:rPr lang="en-IN" sz="2800" dirty="0" err="1"/>
                <a:t>mek</a:t>
              </a:r>
              <a:r>
                <a:rPr lang="en-IN" sz="2800" dirty="0"/>
                <a:t> </a:t>
              </a:r>
              <a:r>
                <a:rPr lang="en-IN" sz="2800" dirty="0" err="1"/>
                <a:t>te</a:t>
              </a:r>
              <a:r>
                <a:rPr lang="en-IN" sz="2800" dirty="0"/>
                <a:t> </a:t>
              </a:r>
              <a:r>
                <a:rPr lang="en-IN" sz="2800" dirty="0" err="1"/>
                <a:t>nena</a:t>
              </a:r>
              <a:r>
                <a:rPr lang="en-IN" sz="2800" dirty="0"/>
                <a:t> in </a:t>
              </a:r>
              <a:r>
                <a:rPr lang="en-IN" sz="2800" dirty="0" err="1"/>
                <a:t>hnimhnaih</a:t>
              </a:r>
              <a:r>
                <a:rPr lang="en-IN" sz="2800" dirty="0"/>
                <a:t> </a:t>
              </a:r>
              <a:r>
                <a:rPr lang="en-IN" sz="2800" dirty="0" err="1"/>
                <a:t>emaw</a:t>
              </a:r>
              <a:r>
                <a:rPr lang="en-IN" sz="2800" dirty="0"/>
                <a:t> </a:t>
              </a:r>
              <a:r>
                <a:rPr lang="en-IN" sz="2800" dirty="0" err="1"/>
                <a:t>hri</a:t>
              </a:r>
              <a:r>
                <a:rPr lang="en-IN" sz="2800" dirty="0"/>
                <a:t> </a:t>
              </a:r>
              <a:r>
                <a:rPr lang="en-IN" sz="2800" dirty="0" err="1"/>
                <a:t>vei</a:t>
              </a:r>
              <a:r>
                <a:rPr lang="en-IN" sz="2800" dirty="0"/>
                <a:t> </a:t>
              </a:r>
              <a:r>
                <a:rPr lang="en-IN" sz="2800" dirty="0" err="1"/>
                <a:t>mek</a:t>
              </a:r>
              <a:r>
                <a:rPr lang="en-IN" sz="2800" dirty="0"/>
                <a:t> </a:t>
              </a:r>
              <a:r>
                <a:rPr lang="en-IN" sz="2800" dirty="0" err="1"/>
                <a:t>te</a:t>
              </a:r>
              <a:r>
                <a:rPr lang="en-IN" sz="2800" dirty="0"/>
                <a:t> </a:t>
              </a:r>
              <a:r>
                <a:rPr lang="en-IN" sz="2800" dirty="0" err="1"/>
                <a:t>thil</a:t>
              </a:r>
              <a:r>
                <a:rPr lang="en-IN" sz="2800" dirty="0"/>
                <a:t> </a:t>
              </a:r>
              <a:r>
                <a:rPr lang="en-IN" sz="2800" dirty="0" err="1"/>
                <a:t>khawih</a:t>
              </a:r>
              <a:r>
                <a:rPr lang="en-IN" sz="2800" dirty="0"/>
                <a:t> </a:t>
              </a:r>
              <a:r>
                <a:rPr lang="en-IN" sz="2800" dirty="0" err="1"/>
                <a:t>hnu</a:t>
              </a:r>
              <a:r>
                <a:rPr lang="en-IN" sz="2800" dirty="0"/>
                <a:t> </a:t>
              </a:r>
              <a:r>
                <a:rPr lang="en-IN" sz="2800" dirty="0" err="1"/>
                <a:t>te</a:t>
              </a:r>
              <a:r>
                <a:rPr lang="en-IN" sz="2800" dirty="0"/>
                <a:t> </a:t>
              </a:r>
              <a:r>
                <a:rPr lang="en-IN" sz="2800" dirty="0" err="1"/>
                <a:t>khawih</a:t>
              </a:r>
              <a:r>
                <a:rPr lang="en-IN" sz="2800" dirty="0"/>
                <a:t> </a:t>
              </a:r>
              <a:r>
                <a:rPr lang="en-IN" sz="2800" dirty="0" err="1"/>
                <a:t>chuan</a:t>
              </a:r>
              <a:r>
                <a:rPr lang="en-IN" sz="2800" dirty="0"/>
                <a:t> </a:t>
              </a:r>
              <a:r>
                <a:rPr lang="en-IN" sz="2800" dirty="0" err="1"/>
                <a:t>hri</a:t>
              </a:r>
              <a:r>
                <a:rPr lang="en-IN" sz="2800" dirty="0"/>
                <a:t> a kai </a:t>
              </a:r>
              <a:r>
                <a:rPr lang="en-IN" sz="2800" dirty="0" err="1"/>
                <a:t>ve</a:t>
              </a:r>
              <a:r>
                <a:rPr lang="en-IN" sz="2800" dirty="0"/>
                <a:t> </a:t>
              </a:r>
              <a:r>
                <a:rPr lang="en-IN" sz="2800" dirty="0" err="1"/>
                <a:t>theih</a:t>
              </a:r>
              <a:r>
                <a:rPr lang="en-IN" sz="2800" dirty="0"/>
                <a:t>.</a:t>
              </a:r>
            </a:p>
          </p:txBody>
        </p:sp>
      </p:grpSp>
      <p:pic>
        <p:nvPicPr>
          <p:cNvPr id="6150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b="5791"/>
          <a:stretch>
            <a:fillRect/>
          </a:stretch>
        </p:blipFill>
        <p:spPr bwMode="auto">
          <a:xfrm>
            <a:off x="97632" y="1167995"/>
            <a:ext cx="5418138" cy="478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b="24480"/>
          <a:stretch>
            <a:fillRect/>
          </a:stretch>
        </p:blipFill>
        <p:spPr bwMode="auto">
          <a:xfrm>
            <a:off x="13122274" y="1167995"/>
            <a:ext cx="4937125" cy="50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0"/>
          <p:cNvSpPr txBox="1"/>
          <p:nvPr/>
        </p:nvSpPr>
        <p:spPr>
          <a:xfrm>
            <a:off x="2057400" y="-182562"/>
            <a:ext cx="13090525" cy="1409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1115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99" dirty="0" err="1">
                <a:solidFill>
                  <a:srgbClr val="FF66C4"/>
                </a:solidFill>
                <a:latin typeface="Varela Round"/>
              </a:rPr>
              <a:t>Hri</a:t>
            </a:r>
            <a:r>
              <a:rPr lang="en-US" sz="9299" dirty="0">
                <a:solidFill>
                  <a:srgbClr val="FF66C4"/>
                </a:solidFill>
                <a:latin typeface="Varela Round"/>
              </a:rPr>
              <a:t> </a:t>
            </a:r>
            <a:r>
              <a:rPr lang="en-US" sz="9299" dirty="0" err="1">
                <a:solidFill>
                  <a:srgbClr val="FF66C4"/>
                </a:solidFill>
                <a:latin typeface="Varela Round"/>
              </a:rPr>
              <a:t>inkai</a:t>
            </a:r>
            <a:r>
              <a:rPr lang="en-US" sz="9299" dirty="0">
                <a:solidFill>
                  <a:srgbClr val="FF66C4"/>
                </a:solidFill>
                <a:latin typeface="Varela Round"/>
              </a:rPr>
              <a:t> </a:t>
            </a:r>
            <a:r>
              <a:rPr lang="en-US" sz="9299" dirty="0" err="1">
                <a:solidFill>
                  <a:srgbClr val="FF66C4"/>
                </a:solidFill>
                <a:latin typeface="Varela Round"/>
              </a:rPr>
              <a:t>chhawn</a:t>
            </a:r>
            <a:r>
              <a:rPr lang="en-US" sz="9299" dirty="0">
                <a:solidFill>
                  <a:srgbClr val="FF66C4"/>
                </a:solidFill>
                <a:latin typeface="Varela Round"/>
              </a:rPr>
              <a:t> dan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9" y="8707253"/>
            <a:ext cx="3398968" cy="159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7" y="7416522"/>
            <a:ext cx="2096294" cy="382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1291" b="1291"/>
          <a:stretch>
            <a:fillRect/>
          </a:stretch>
        </p:blipFill>
        <p:spPr bwMode="auto">
          <a:xfrm>
            <a:off x="447675" y="1096583"/>
            <a:ext cx="2900954" cy="285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r="3259"/>
          <a:stretch>
            <a:fillRect/>
          </a:stretch>
        </p:blipFill>
        <p:spPr bwMode="auto">
          <a:xfrm>
            <a:off x="15097383" y="4142013"/>
            <a:ext cx="2742942" cy="292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21"/>
          <p:cNvSpPr txBox="1">
            <a:spLocks noChangeArrowheads="1"/>
          </p:cNvSpPr>
          <p:nvPr/>
        </p:nvSpPr>
        <p:spPr bwMode="auto">
          <a:xfrm>
            <a:off x="2971800" y="266700"/>
            <a:ext cx="148685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ts val="7563"/>
              </a:lnSpc>
            </a:pPr>
            <a:r>
              <a:rPr lang="en-US" sz="6600">
                <a:solidFill>
                  <a:srgbClr val="FF5757"/>
                </a:solidFill>
                <a:latin typeface="Varela Round" charset="-79"/>
              </a:rPr>
              <a:t>Golden</a:t>
            </a:r>
            <a:r>
              <a:rPr lang="en-US" sz="6300">
                <a:solidFill>
                  <a:srgbClr val="FF5757"/>
                </a:solidFill>
                <a:latin typeface="Varela Round" charset="-79"/>
              </a:rPr>
              <a:t> Rules to Fight Against Corona</a:t>
            </a: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xmlns="" id="{84A94E5B-245C-4B62-B4B9-EEAEF4769D31}"/>
              </a:ext>
            </a:extLst>
          </p:cNvPr>
          <p:cNvGrpSpPr>
            <a:grpSpLocks/>
          </p:cNvGrpSpPr>
          <p:nvPr/>
        </p:nvGrpSpPr>
        <p:grpSpPr bwMode="auto">
          <a:xfrm>
            <a:off x="4096543" y="7607905"/>
            <a:ext cx="12619038" cy="1970088"/>
            <a:chOff x="3906123" y="-146823"/>
            <a:chExt cx="16824306" cy="2627267"/>
          </a:xfrm>
        </p:grpSpPr>
        <p:grpSp>
          <p:nvGrpSpPr>
            <p:cNvPr id="24" name="Group 8">
              <a:extLst>
                <a:ext uri="{FF2B5EF4-FFF2-40B4-BE49-F238E27FC236}">
                  <a16:creationId xmlns:a16="http://schemas.microsoft.com/office/drawing/2014/main" xmlns="" id="{50E9CE67-829F-40C0-8494-F0B032CAB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6123" y="-146823"/>
              <a:ext cx="16824306" cy="2627267"/>
              <a:chOff x="847866" y="-37242"/>
              <a:chExt cx="3651897" cy="666413"/>
            </a:xfrm>
          </p:grpSpPr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xmlns="" id="{7AEBBE81-82AE-4151-832B-2789D39E7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866" y="-37242"/>
                <a:ext cx="3651897" cy="666413"/>
              </a:xfrm>
              <a:custGeom>
                <a:avLst/>
                <a:gdLst>
                  <a:gd name="T0" fmla="*/ 3760990 w 3885450"/>
                  <a:gd name="T1" fmla="*/ 666413 h 666413"/>
                  <a:gd name="T2" fmla="*/ 124460 w 3885450"/>
                  <a:gd name="T3" fmla="*/ 666413 h 666413"/>
                  <a:gd name="T4" fmla="*/ 0 w 3885450"/>
                  <a:gd name="T5" fmla="*/ 541953 h 666413"/>
                  <a:gd name="T6" fmla="*/ 0 w 3885450"/>
                  <a:gd name="T7" fmla="*/ 124460 h 666413"/>
                  <a:gd name="T8" fmla="*/ 124460 w 3885450"/>
                  <a:gd name="T9" fmla="*/ 0 h 666413"/>
                  <a:gd name="T10" fmla="*/ 3760990 w 3885450"/>
                  <a:gd name="T11" fmla="*/ 0 h 666413"/>
                  <a:gd name="T12" fmla="*/ 3885450 w 3885450"/>
                  <a:gd name="T13" fmla="*/ 124460 h 666413"/>
                  <a:gd name="T14" fmla="*/ 3885450 w 3885450"/>
                  <a:gd name="T15" fmla="*/ 541953 h 666413"/>
                  <a:gd name="T16" fmla="*/ 3760990 w 3885450"/>
                  <a:gd name="T17" fmla="*/ 666413 h 6664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5450"/>
                  <a:gd name="T28" fmla="*/ 0 h 666413"/>
                  <a:gd name="T29" fmla="*/ 3885450 w 3885450"/>
                  <a:gd name="T30" fmla="*/ 666413 h 6664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5450" h="666413">
                    <a:moveTo>
                      <a:pt x="3760990" y="666413"/>
                    </a:moveTo>
                    <a:lnTo>
                      <a:pt x="124460" y="666413"/>
                    </a:lnTo>
                    <a:cubicBezTo>
                      <a:pt x="55880" y="666413"/>
                      <a:pt x="0" y="610533"/>
                      <a:pt x="0" y="5419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0990" y="0"/>
                    </a:lnTo>
                    <a:cubicBezTo>
                      <a:pt x="3829570" y="0"/>
                      <a:pt x="3885450" y="55880"/>
                      <a:pt x="3885450" y="124460"/>
                    </a:cubicBezTo>
                    <a:lnTo>
                      <a:pt x="3885450" y="541953"/>
                    </a:lnTo>
                    <a:cubicBezTo>
                      <a:pt x="3885450" y="610533"/>
                      <a:pt x="3829570" y="666413"/>
                      <a:pt x="3760990" y="666413"/>
                    </a:cubicBezTo>
                    <a:close/>
                  </a:path>
                </a:pathLst>
              </a:custGeom>
              <a:solidFill>
                <a:srgbClr val="89A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xmlns="" id="{AC650EAB-E4A5-46BA-BFD6-D762E1B4A1B3}"/>
                </a:ext>
              </a:extLst>
            </p:cNvPr>
            <p:cNvSpPr txBox="1"/>
            <p:nvPr/>
          </p:nvSpPr>
          <p:spPr>
            <a:xfrm>
              <a:off x="3906124" y="348569"/>
              <a:ext cx="15228442" cy="82088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4823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10" dirty="0">
                  <a:solidFill>
                    <a:srgbClr val="000000"/>
                  </a:solidFill>
                  <a:latin typeface="Varela Round"/>
                </a:rPr>
                <a:t>     I Superpower </a:t>
              </a:r>
              <a:r>
                <a:rPr lang="en-US" sz="3710" dirty="0" err="1">
                  <a:solidFill>
                    <a:srgbClr val="000000"/>
                  </a:solidFill>
                  <a:latin typeface="Varela Round"/>
                </a:rPr>
                <a:t>pathumna</a:t>
              </a:r>
              <a:endParaRPr lang="en-US" sz="3710" dirty="0">
                <a:solidFill>
                  <a:srgbClr val="000000"/>
                </a:solidFill>
                <a:latin typeface="Varela Round"/>
              </a:endParaRPr>
            </a:p>
          </p:txBody>
        </p:sp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xmlns="" id="{0AAAE97A-DD39-48FB-AD2C-B6C1B80D8274}"/>
                </a:ext>
              </a:extLst>
            </p:cNvPr>
            <p:cNvSpPr txBox="1"/>
            <p:nvPr/>
          </p:nvSpPr>
          <p:spPr>
            <a:xfrm>
              <a:off x="3906124" y="1273723"/>
              <a:ext cx="16519526" cy="56436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334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0000"/>
                  </a:solidFill>
                  <a:latin typeface="Varela Round"/>
                </a:rPr>
                <a:t>      A khat </a:t>
              </a:r>
              <a:r>
                <a:rPr lang="en-US" sz="2800" dirty="0" err="1">
                  <a:solidFill>
                    <a:srgbClr val="FF0000"/>
                  </a:solidFill>
                  <a:latin typeface="Varela Round"/>
                </a:rPr>
                <a:t>tawkin</a:t>
              </a:r>
              <a:r>
                <a:rPr lang="en-US" sz="2800" dirty="0">
                  <a:solidFill>
                    <a:srgbClr val="FF0000"/>
                  </a:solidFill>
                  <a:latin typeface="Varela Round"/>
                </a:rPr>
                <a:t> Sanitizer </a:t>
              </a:r>
              <a:r>
                <a:rPr lang="en-US" sz="2800" dirty="0" err="1">
                  <a:latin typeface="Varela Round"/>
                </a:rPr>
                <a:t>hmangin</a:t>
              </a:r>
              <a:r>
                <a:rPr lang="en-US" sz="2800" dirty="0">
                  <a:latin typeface="Varela Round"/>
                </a:rPr>
                <a:t> </a:t>
              </a:r>
              <a:r>
                <a:rPr lang="en-US" sz="2800" dirty="0" err="1">
                  <a:latin typeface="Varela Round"/>
                </a:rPr>
                <a:t>i</a:t>
              </a:r>
              <a:r>
                <a:rPr lang="en-US" sz="2800" dirty="0">
                  <a:latin typeface="Varela Round"/>
                </a:rPr>
                <a:t> </a:t>
              </a:r>
              <a:r>
                <a:rPr lang="en-US" sz="2800" dirty="0" err="1">
                  <a:latin typeface="Varela Round"/>
                </a:rPr>
                <a:t>kut</a:t>
              </a:r>
              <a:r>
                <a:rPr lang="en-US" sz="2800" dirty="0">
                  <a:latin typeface="Varela Round"/>
                </a:rPr>
                <a:t> </a:t>
              </a:r>
              <a:r>
                <a:rPr lang="en-US" sz="2800" dirty="0" err="1">
                  <a:latin typeface="Varela Round"/>
                </a:rPr>
                <a:t>bawr</a:t>
              </a:r>
              <a:r>
                <a:rPr lang="en-US" sz="2800" dirty="0">
                  <a:latin typeface="Varela Round"/>
                </a:rPr>
                <a:t> </a:t>
              </a:r>
              <a:r>
                <a:rPr lang="en-US" sz="2800" dirty="0" err="1">
                  <a:latin typeface="Varela Round"/>
                </a:rPr>
                <a:t>zawng</a:t>
              </a:r>
              <a:r>
                <a:rPr lang="en-US" sz="2800" dirty="0">
                  <a:latin typeface="Varela Round"/>
                </a:rPr>
                <a:t> </a:t>
              </a:r>
              <a:r>
                <a:rPr lang="en-US" sz="2800" dirty="0" err="1">
                  <a:latin typeface="Varela Round"/>
                </a:rPr>
                <a:t>ti</a:t>
              </a:r>
              <a:r>
                <a:rPr lang="en-US" sz="2800" dirty="0">
                  <a:latin typeface="Varela Round"/>
                </a:rPr>
                <a:t> </a:t>
              </a:r>
              <a:r>
                <a:rPr lang="en-US" sz="2800" dirty="0" err="1">
                  <a:latin typeface="Varela Round"/>
                </a:rPr>
                <a:t>fai</a:t>
              </a:r>
              <a:r>
                <a:rPr lang="en-US" sz="2800" dirty="0">
                  <a:latin typeface="Varela Round"/>
                </a:rPr>
                <a:t> thin </a:t>
              </a:r>
              <a:r>
                <a:rPr lang="en-US" sz="2800" dirty="0" err="1">
                  <a:latin typeface="Varela Round"/>
                </a:rPr>
                <a:t>rawh</a:t>
              </a:r>
              <a:r>
                <a:rPr lang="en-US" sz="2800" dirty="0">
                  <a:latin typeface="Varela Round"/>
                </a:rPr>
                <a:t>. </a:t>
              </a:r>
            </a:p>
          </p:txBody>
        </p: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xmlns="" id="{D1E8C1C2-0ADA-427B-ABBF-E84BD10FF81D}"/>
              </a:ext>
            </a:extLst>
          </p:cNvPr>
          <p:cNvGrpSpPr>
            <a:grpSpLocks/>
          </p:cNvGrpSpPr>
          <p:nvPr/>
        </p:nvGrpSpPr>
        <p:grpSpPr bwMode="auto">
          <a:xfrm>
            <a:off x="2087562" y="4572603"/>
            <a:ext cx="12619038" cy="1970088"/>
            <a:chOff x="3906123" y="-146823"/>
            <a:chExt cx="16824306" cy="2627267"/>
          </a:xfrm>
        </p:grpSpPr>
        <p:grpSp>
          <p:nvGrpSpPr>
            <p:cNvPr id="29" name="Group 8">
              <a:extLst>
                <a:ext uri="{FF2B5EF4-FFF2-40B4-BE49-F238E27FC236}">
                  <a16:creationId xmlns:a16="http://schemas.microsoft.com/office/drawing/2014/main" xmlns="" id="{CFDA5AE2-1FE4-44D9-A1AA-0C7C93FEA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6123" y="-146823"/>
              <a:ext cx="16824306" cy="2627267"/>
              <a:chOff x="847866" y="-37242"/>
              <a:chExt cx="3651897" cy="666413"/>
            </a:xfrm>
          </p:grpSpPr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xmlns="" id="{58BAAB2A-CD1B-4D5A-BF27-E3602DB8F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866" y="-37242"/>
                <a:ext cx="3651897" cy="666413"/>
              </a:xfrm>
              <a:custGeom>
                <a:avLst/>
                <a:gdLst>
                  <a:gd name="T0" fmla="*/ 3760990 w 3885450"/>
                  <a:gd name="T1" fmla="*/ 666413 h 666413"/>
                  <a:gd name="T2" fmla="*/ 124460 w 3885450"/>
                  <a:gd name="T3" fmla="*/ 666413 h 666413"/>
                  <a:gd name="T4" fmla="*/ 0 w 3885450"/>
                  <a:gd name="T5" fmla="*/ 541953 h 666413"/>
                  <a:gd name="T6" fmla="*/ 0 w 3885450"/>
                  <a:gd name="T7" fmla="*/ 124460 h 666413"/>
                  <a:gd name="T8" fmla="*/ 124460 w 3885450"/>
                  <a:gd name="T9" fmla="*/ 0 h 666413"/>
                  <a:gd name="T10" fmla="*/ 3760990 w 3885450"/>
                  <a:gd name="T11" fmla="*/ 0 h 666413"/>
                  <a:gd name="T12" fmla="*/ 3885450 w 3885450"/>
                  <a:gd name="T13" fmla="*/ 124460 h 666413"/>
                  <a:gd name="T14" fmla="*/ 3885450 w 3885450"/>
                  <a:gd name="T15" fmla="*/ 541953 h 666413"/>
                  <a:gd name="T16" fmla="*/ 3760990 w 3885450"/>
                  <a:gd name="T17" fmla="*/ 666413 h 6664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5450"/>
                  <a:gd name="T28" fmla="*/ 0 h 666413"/>
                  <a:gd name="T29" fmla="*/ 3885450 w 3885450"/>
                  <a:gd name="T30" fmla="*/ 666413 h 6664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5450" h="666413">
                    <a:moveTo>
                      <a:pt x="3760990" y="666413"/>
                    </a:moveTo>
                    <a:lnTo>
                      <a:pt x="124460" y="666413"/>
                    </a:lnTo>
                    <a:cubicBezTo>
                      <a:pt x="55880" y="666413"/>
                      <a:pt x="0" y="610533"/>
                      <a:pt x="0" y="5419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0990" y="0"/>
                    </a:lnTo>
                    <a:cubicBezTo>
                      <a:pt x="3829570" y="0"/>
                      <a:pt x="3885450" y="55880"/>
                      <a:pt x="3885450" y="124460"/>
                    </a:cubicBezTo>
                    <a:lnTo>
                      <a:pt x="3885450" y="541953"/>
                    </a:lnTo>
                    <a:cubicBezTo>
                      <a:pt x="3885450" y="610533"/>
                      <a:pt x="3829570" y="666413"/>
                      <a:pt x="3760990" y="666413"/>
                    </a:cubicBezTo>
                    <a:close/>
                  </a:path>
                </a:pathLst>
              </a:custGeom>
              <a:solidFill>
                <a:srgbClr val="89A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Box 10">
              <a:extLst>
                <a:ext uri="{FF2B5EF4-FFF2-40B4-BE49-F238E27FC236}">
                  <a16:creationId xmlns:a16="http://schemas.microsoft.com/office/drawing/2014/main" xmlns="" id="{365E2977-6CBA-4BAD-9E56-80213E57C87A}"/>
                </a:ext>
              </a:extLst>
            </p:cNvPr>
            <p:cNvSpPr txBox="1"/>
            <p:nvPr/>
          </p:nvSpPr>
          <p:spPr>
            <a:xfrm>
              <a:off x="3906124" y="106420"/>
              <a:ext cx="15228442" cy="82088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4823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10" dirty="0">
                  <a:solidFill>
                    <a:srgbClr val="000000"/>
                  </a:solidFill>
                  <a:latin typeface="Varela Round"/>
                </a:rPr>
                <a:t>     I superpower </a:t>
              </a:r>
              <a:r>
                <a:rPr lang="en-US" sz="3710" dirty="0" err="1">
                  <a:solidFill>
                    <a:srgbClr val="000000"/>
                  </a:solidFill>
                  <a:latin typeface="Varela Round"/>
                </a:rPr>
                <a:t>pahnihna</a:t>
              </a:r>
              <a:endParaRPr lang="en-US" sz="3710" dirty="0">
                <a:solidFill>
                  <a:srgbClr val="000000"/>
                </a:solidFill>
                <a:latin typeface="Varela Round"/>
              </a:endParaRPr>
            </a:p>
          </p:txBody>
        </p:sp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xmlns="" id="{43FB829F-9B0B-4F9C-9BB8-1C6A77231DA2}"/>
                </a:ext>
              </a:extLst>
            </p:cNvPr>
            <p:cNvSpPr txBox="1"/>
            <p:nvPr/>
          </p:nvSpPr>
          <p:spPr>
            <a:xfrm>
              <a:off x="4780250" y="1031574"/>
              <a:ext cx="15645399" cy="1128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ts val="334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Pawn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chhuah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hnua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inchhung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luh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leh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veleh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kut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kha </a:t>
              </a:r>
              <a:r>
                <a:rPr lang="en-US" sz="2800" dirty="0">
                  <a:solidFill>
                    <a:srgbClr val="FF0000"/>
                  </a:solidFill>
                  <a:latin typeface="Varela Round"/>
                </a:rPr>
                <a:t>second 20 </a:t>
              </a:r>
              <a:r>
                <a:rPr lang="en-US" sz="2800" dirty="0" err="1">
                  <a:solidFill>
                    <a:srgbClr val="FF0000"/>
                  </a:solidFill>
                  <a:latin typeface="Varela Round"/>
                </a:rPr>
                <a:t>chhung</a:t>
              </a:r>
              <a:r>
                <a:rPr lang="en-US" sz="28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Varela Round"/>
                </a:rPr>
                <a:t>tal</a:t>
              </a:r>
              <a:r>
                <a:rPr lang="en-US" sz="28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Varela Round"/>
                </a:rPr>
                <a:t>sahbawn</a:t>
              </a:r>
              <a:r>
                <a:rPr lang="en-US" sz="28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Varela Round"/>
                </a:rPr>
                <a:t>nen</a:t>
              </a:r>
              <a:r>
                <a:rPr lang="en-US" sz="2800" dirty="0">
                  <a:solidFill>
                    <a:srgbClr val="FF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Varela Round"/>
                </a:rPr>
                <a:t>uluk</a:t>
              </a:r>
              <a:r>
                <a:rPr lang="en-US" sz="2800" dirty="0">
                  <a:solidFill>
                    <a:srgbClr val="FF0000"/>
                  </a:solidFill>
                  <a:latin typeface="Varela Round"/>
                </a:rPr>
                <a:t> taka </a:t>
              </a:r>
              <a:r>
                <a:rPr lang="en-US" sz="2800" dirty="0" err="1">
                  <a:solidFill>
                    <a:srgbClr val="FF0000"/>
                  </a:solidFill>
                  <a:latin typeface="Varela Round"/>
                </a:rPr>
                <a:t>silfai</a:t>
              </a:r>
              <a:r>
                <a:rPr lang="en-US" sz="2800" dirty="0">
                  <a:solidFill>
                    <a:srgbClr val="FF0000"/>
                  </a:solidFill>
                  <a:latin typeface="Varela Round"/>
                </a:rPr>
                <a:t> tur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.</a:t>
              </a:r>
            </a:p>
          </p:txBody>
        </p:sp>
      </p:grpSp>
      <p:grpSp>
        <p:nvGrpSpPr>
          <p:cNvPr id="33" name="Group 7">
            <a:extLst>
              <a:ext uri="{FF2B5EF4-FFF2-40B4-BE49-F238E27FC236}">
                <a16:creationId xmlns:a16="http://schemas.microsoft.com/office/drawing/2014/main" xmlns="" id="{C8EAE885-2FDD-4B96-9066-38DF3CA0544D}"/>
              </a:ext>
            </a:extLst>
          </p:cNvPr>
          <p:cNvGrpSpPr>
            <a:grpSpLocks/>
          </p:cNvGrpSpPr>
          <p:nvPr/>
        </p:nvGrpSpPr>
        <p:grpSpPr bwMode="auto">
          <a:xfrm>
            <a:off x="3687762" y="1537172"/>
            <a:ext cx="12619038" cy="1970088"/>
            <a:chOff x="3906123" y="-146823"/>
            <a:chExt cx="16824306" cy="2627267"/>
          </a:xfrm>
        </p:grpSpPr>
        <p:grpSp>
          <p:nvGrpSpPr>
            <p:cNvPr id="34" name="Group 8">
              <a:extLst>
                <a:ext uri="{FF2B5EF4-FFF2-40B4-BE49-F238E27FC236}">
                  <a16:creationId xmlns:a16="http://schemas.microsoft.com/office/drawing/2014/main" xmlns="" id="{EF66F6CB-8134-421A-8BC6-AF64D8FBD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6123" y="-146823"/>
              <a:ext cx="16824306" cy="2627267"/>
              <a:chOff x="847866" y="-37242"/>
              <a:chExt cx="3651897" cy="666413"/>
            </a:xfrm>
          </p:grpSpPr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xmlns="" id="{7A64333A-F5B9-44C7-B9B5-FBE68AFEB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866" y="-37242"/>
                <a:ext cx="3651897" cy="666413"/>
              </a:xfrm>
              <a:custGeom>
                <a:avLst/>
                <a:gdLst>
                  <a:gd name="T0" fmla="*/ 3760990 w 3885450"/>
                  <a:gd name="T1" fmla="*/ 666413 h 666413"/>
                  <a:gd name="T2" fmla="*/ 124460 w 3885450"/>
                  <a:gd name="T3" fmla="*/ 666413 h 666413"/>
                  <a:gd name="T4" fmla="*/ 0 w 3885450"/>
                  <a:gd name="T5" fmla="*/ 541953 h 666413"/>
                  <a:gd name="T6" fmla="*/ 0 w 3885450"/>
                  <a:gd name="T7" fmla="*/ 124460 h 666413"/>
                  <a:gd name="T8" fmla="*/ 124460 w 3885450"/>
                  <a:gd name="T9" fmla="*/ 0 h 666413"/>
                  <a:gd name="T10" fmla="*/ 3760990 w 3885450"/>
                  <a:gd name="T11" fmla="*/ 0 h 666413"/>
                  <a:gd name="T12" fmla="*/ 3885450 w 3885450"/>
                  <a:gd name="T13" fmla="*/ 124460 h 666413"/>
                  <a:gd name="T14" fmla="*/ 3885450 w 3885450"/>
                  <a:gd name="T15" fmla="*/ 541953 h 666413"/>
                  <a:gd name="T16" fmla="*/ 3760990 w 3885450"/>
                  <a:gd name="T17" fmla="*/ 666413 h 6664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5450"/>
                  <a:gd name="T28" fmla="*/ 0 h 666413"/>
                  <a:gd name="T29" fmla="*/ 3885450 w 3885450"/>
                  <a:gd name="T30" fmla="*/ 666413 h 6664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5450" h="666413">
                    <a:moveTo>
                      <a:pt x="3760990" y="666413"/>
                    </a:moveTo>
                    <a:lnTo>
                      <a:pt x="124460" y="666413"/>
                    </a:lnTo>
                    <a:cubicBezTo>
                      <a:pt x="55880" y="666413"/>
                      <a:pt x="0" y="610533"/>
                      <a:pt x="0" y="5419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0990" y="0"/>
                    </a:lnTo>
                    <a:cubicBezTo>
                      <a:pt x="3829570" y="0"/>
                      <a:pt x="3885450" y="55880"/>
                      <a:pt x="3885450" y="124460"/>
                    </a:cubicBezTo>
                    <a:lnTo>
                      <a:pt x="3885450" y="541953"/>
                    </a:lnTo>
                    <a:cubicBezTo>
                      <a:pt x="3885450" y="610533"/>
                      <a:pt x="3829570" y="666413"/>
                      <a:pt x="3760990" y="666413"/>
                    </a:cubicBezTo>
                    <a:close/>
                  </a:path>
                </a:pathLst>
              </a:custGeom>
              <a:solidFill>
                <a:srgbClr val="89A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5" name="TextBox 10">
              <a:extLst>
                <a:ext uri="{FF2B5EF4-FFF2-40B4-BE49-F238E27FC236}">
                  <a16:creationId xmlns:a16="http://schemas.microsoft.com/office/drawing/2014/main" xmlns="" id="{11543296-D3B4-4CA6-B295-32C010AA5713}"/>
                </a:ext>
              </a:extLst>
            </p:cNvPr>
            <p:cNvSpPr txBox="1"/>
            <p:nvPr/>
          </p:nvSpPr>
          <p:spPr>
            <a:xfrm>
              <a:off x="3906124" y="348569"/>
              <a:ext cx="15228442" cy="82088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4823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10" dirty="0">
                  <a:solidFill>
                    <a:srgbClr val="000000"/>
                  </a:solidFill>
                  <a:latin typeface="Varela Round"/>
                </a:rPr>
                <a:t>     I Superpower </a:t>
              </a:r>
              <a:r>
                <a:rPr lang="en-US" sz="3710" dirty="0" err="1">
                  <a:solidFill>
                    <a:srgbClr val="000000"/>
                  </a:solidFill>
                  <a:latin typeface="Varela Round"/>
                </a:rPr>
                <a:t>pakhatna</a:t>
              </a:r>
              <a:endParaRPr lang="en-US" sz="3710" dirty="0">
                <a:solidFill>
                  <a:srgbClr val="000000"/>
                </a:solidFill>
                <a:latin typeface="Varela Round"/>
              </a:endParaRPr>
            </a:p>
          </p:txBody>
        </p:sp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xmlns="" id="{3756B540-2B80-4FC8-9DF9-F5ADA649683B}"/>
                </a:ext>
              </a:extLst>
            </p:cNvPr>
            <p:cNvSpPr txBox="1"/>
            <p:nvPr/>
          </p:nvSpPr>
          <p:spPr>
            <a:xfrm>
              <a:off x="3906124" y="1273723"/>
              <a:ext cx="16519526" cy="56436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ts val="334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rgbClr val="FF1616"/>
                  </a:solidFill>
                  <a:latin typeface="Varela Round" charset="-79"/>
                </a:rPr>
                <a:t>       </a:t>
              </a:r>
              <a:r>
                <a:rPr lang="en-US" sz="2800" dirty="0">
                  <a:latin typeface="Varela Round" charset="-79"/>
                </a:rPr>
                <a:t>Pawn </a:t>
              </a:r>
              <a:r>
                <a:rPr lang="en-US" sz="2800" dirty="0" err="1">
                  <a:latin typeface="Varela Round" charset="-79"/>
                </a:rPr>
                <a:t>chhuahin</a:t>
              </a:r>
              <a:r>
                <a:rPr lang="en-US" sz="2800" dirty="0">
                  <a:latin typeface="Varela Round" charset="-79"/>
                </a:rPr>
                <a:t> </a:t>
              </a:r>
              <a:r>
                <a:rPr lang="en-US" sz="2800" dirty="0">
                  <a:solidFill>
                    <a:srgbClr val="FF1616"/>
                  </a:solidFill>
                  <a:latin typeface="Varela Round" charset="-79"/>
                </a:rPr>
                <a:t>mask </a:t>
              </a:r>
              <a:r>
                <a:rPr lang="en-US" sz="2800" dirty="0" err="1">
                  <a:solidFill>
                    <a:srgbClr val="FF1616"/>
                  </a:solidFill>
                  <a:latin typeface="Varela Round" charset="-79"/>
                </a:rPr>
                <a:t>vuah</a:t>
              </a:r>
              <a:r>
                <a:rPr lang="en-US" sz="2800" dirty="0">
                  <a:solidFill>
                    <a:srgbClr val="FF1616"/>
                  </a:solidFill>
                  <a:latin typeface="Varela Round" charset="-79"/>
                </a:rPr>
                <a:t> </a:t>
              </a:r>
              <a:r>
                <a:rPr lang="en-US" sz="2800" dirty="0" err="1">
                  <a:solidFill>
                    <a:srgbClr val="FF1616"/>
                  </a:solidFill>
                  <a:latin typeface="Varela Round" charset="-79"/>
                </a:rPr>
                <a:t>rawh</a:t>
              </a:r>
              <a:r>
                <a:rPr lang="en-US" sz="2800" dirty="0">
                  <a:solidFill>
                    <a:srgbClr val="FF1616"/>
                  </a:solidFill>
                  <a:latin typeface="Varela Round" charset="-79"/>
                </a:rPr>
                <a:t>.</a:t>
              </a:r>
              <a:endParaRPr lang="en-US" sz="3200" dirty="0">
                <a:solidFill>
                  <a:srgbClr val="000000"/>
                </a:solidFill>
                <a:latin typeface="Varela Rou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02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5295900"/>
            <a:ext cx="9677400" cy="5292194"/>
            <a:chOff x="0" y="-610707"/>
            <a:chExt cx="12319938" cy="8046981"/>
          </a:xfrm>
        </p:grpSpPr>
        <p:grpSp>
          <p:nvGrpSpPr>
            <p:cNvPr id="8203" name="Group 3"/>
            <p:cNvGrpSpPr>
              <a:grpSpLocks/>
            </p:cNvGrpSpPr>
            <p:nvPr/>
          </p:nvGrpSpPr>
          <p:grpSpPr bwMode="auto">
            <a:xfrm>
              <a:off x="0" y="-610707"/>
              <a:ext cx="12319938" cy="7589155"/>
              <a:chOff x="0" y="-147951"/>
              <a:chExt cx="2984650" cy="1838562"/>
            </a:xfrm>
          </p:grpSpPr>
          <p:sp>
            <p:nvSpPr>
              <p:cNvPr id="8206" name="Freeform 4"/>
              <p:cNvSpPr>
                <a:spLocks/>
              </p:cNvSpPr>
              <p:nvPr/>
            </p:nvSpPr>
            <p:spPr bwMode="auto">
              <a:xfrm>
                <a:off x="0" y="-147951"/>
                <a:ext cx="2984650" cy="1838562"/>
              </a:xfrm>
              <a:custGeom>
                <a:avLst/>
                <a:gdLst>
                  <a:gd name="T0" fmla="*/ 2766184 w 2890645"/>
                  <a:gd name="T1" fmla="*/ 1690611 h 1690611"/>
                  <a:gd name="T2" fmla="*/ 124460 w 2890645"/>
                  <a:gd name="T3" fmla="*/ 1690611 h 1690611"/>
                  <a:gd name="T4" fmla="*/ 0 w 2890645"/>
                  <a:gd name="T5" fmla="*/ 1566151 h 1690611"/>
                  <a:gd name="T6" fmla="*/ 0 w 2890645"/>
                  <a:gd name="T7" fmla="*/ 124460 h 1690611"/>
                  <a:gd name="T8" fmla="*/ 124460 w 2890645"/>
                  <a:gd name="T9" fmla="*/ 0 h 1690611"/>
                  <a:gd name="T10" fmla="*/ 2766185 w 2890645"/>
                  <a:gd name="T11" fmla="*/ 0 h 1690611"/>
                  <a:gd name="T12" fmla="*/ 2890645 w 2890645"/>
                  <a:gd name="T13" fmla="*/ 124460 h 1690611"/>
                  <a:gd name="T14" fmla="*/ 2890645 w 2890645"/>
                  <a:gd name="T15" fmla="*/ 1566151 h 1690611"/>
                  <a:gd name="T16" fmla="*/ 2766185 w 2890645"/>
                  <a:gd name="T17" fmla="*/ 1690611 h 1690611"/>
                  <a:gd name="T18" fmla="*/ 2766184 w 2890645"/>
                  <a:gd name="T19" fmla="*/ 1690611 h 16906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90645"/>
                  <a:gd name="T31" fmla="*/ 0 h 1690611"/>
                  <a:gd name="T32" fmla="*/ 2890645 w 2890645"/>
                  <a:gd name="T33" fmla="*/ 1690611 h 16906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90645" h="1690611">
                    <a:moveTo>
                      <a:pt x="2766184" y="1690611"/>
                    </a:moveTo>
                    <a:lnTo>
                      <a:pt x="124460" y="1690611"/>
                    </a:lnTo>
                    <a:cubicBezTo>
                      <a:pt x="55880" y="1690611"/>
                      <a:pt x="0" y="1634731"/>
                      <a:pt x="0" y="156615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766185" y="0"/>
                    </a:lnTo>
                    <a:cubicBezTo>
                      <a:pt x="2834765" y="0"/>
                      <a:pt x="2890645" y="55880"/>
                      <a:pt x="2890645" y="124460"/>
                    </a:cubicBezTo>
                    <a:lnTo>
                      <a:pt x="2890645" y="1566151"/>
                    </a:lnTo>
                    <a:cubicBezTo>
                      <a:pt x="2890645" y="1634731"/>
                      <a:pt x="2834765" y="1690611"/>
                      <a:pt x="2766185" y="1690611"/>
                    </a:cubicBezTo>
                    <a:lnTo>
                      <a:pt x="2766184" y="1690611"/>
                    </a:lnTo>
                    <a:close/>
                  </a:path>
                </a:pathLst>
              </a:custGeom>
              <a:solidFill>
                <a:srgbClr val="FFBA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743723" y="-378977"/>
              <a:ext cx="10529343" cy="92612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eaLnBrk="1" fontAlgn="auto" hangingPunct="1">
                <a:lnSpc>
                  <a:spcPts val="490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70" dirty="0" err="1">
                  <a:solidFill>
                    <a:srgbClr val="5E17EB"/>
                  </a:solidFill>
                  <a:latin typeface="Varela Round"/>
                </a:rPr>
                <a:t>Tih</a:t>
              </a:r>
              <a:r>
                <a:rPr lang="en-US" sz="3770" dirty="0">
                  <a:solidFill>
                    <a:srgbClr val="5E17EB"/>
                  </a:solidFill>
                  <a:latin typeface="Varela Round"/>
                </a:rPr>
                <a:t> tur </a:t>
              </a:r>
              <a:r>
                <a:rPr lang="en-US" sz="3770" dirty="0" err="1">
                  <a:solidFill>
                    <a:srgbClr val="5E17EB"/>
                  </a:solidFill>
                  <a:latin typeface="Varela Round"/>
                </a:rPr>
                <a:t>te</a:t>
              </a:r>
              <a:endParaRPr lang="en-US" sz="3770" dirty="0">
                <a:solidFill>
                  <a:srgbClr val="5E17EB"/>
                </a:solidFill>
                <a:latin typeface="Varela Roun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91022" y="847227"/>
              <a:ext cx="11834901" cy="658904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542633" lvl="1" indent="-271316" eaLnBrk="1" fontAlgn="auto" hangingPunct="1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I mask in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hnar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leh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ka a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khuh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ngei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tur a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ni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.</a:t>
              </a:r>
            </a:p>
            <a:p>
              <a:pPr marL="271317" lvl="1" eaLnBrk="1" fontAlgn="auto" hangingPunct="1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solidFill>
                  <a:srgbClr val="000000"/>
                </a:solidFill>
                <a:latin typeface="Varela Round"/>
              </a:endParaRPr>
            </a:p>
            <a:p>
              <a:pPr marL="542633" lvl="1" indent="-271316" eaLnBrk="1" fontAlgn="auto" hangingPunct="1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Midang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nen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feet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ruk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tala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inhlata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awm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hram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tur.</a:t>
              </a:r>
            </a:p>
            <a:p>
              <a:pPr marL="271317" lvl="1" eaLnBrk="1" fontAlgn="auto" hangingPunct="1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solidFill>
                  <a:srgbClr val="000000"/>
                </a:solidFill>
                <a:latin typeface="Varela Round"/>
              </a:endParaRPr>
            </a:p>
            <a:p>
              <a:pPr marL="542633" lvl="1" indent="-271316" eaLnBrk="1" fontAlgn="auto" hangingPunct="1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I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khuh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emaw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hahchhiauin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hmui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leh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hnar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banin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khuh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rawh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.</a:t>
              </a:r>
            </a:p>
            <a:p>
              <a:pPr marL="271317" lvl="1" eaLnBrk="1" fontAlgn="auto" hangingPunct="1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solidFill>
                  <a:srgbClr val="000000"/>
                </a:solidFill>
                <a:latin typeface="Varela Round"/>
              </a:endParaRPr>
            </a:p>
            <a:p>
              <a:pPr marL="542633" lvl="1" indent="-271316" eaLnBrk="1" fontAlgn="auto" hangingPunct="1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Taksa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nawmlohna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neih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chuan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chhungte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emaw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in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zirtirtu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te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hrilh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vat tur.</a:t>
              </a:r>
            </a:p>
            <a:p>
              <a:pPr eaLnBrk="1" fontAlgn="auto" hangingPunct="1">
                <a:lnSpc>
                  <a:spcPts val="3267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13" dirty="0">
                <a:solidFill>
                  <a:srgbClr val="000000"/>
                </a:solidFill>
                <a:latin typeface="Varela Round"/>
              </a:endParaRPr>
            </a:p>
          </p:txBody>
        </p:sp>
      </p:grpSp>
      <p:grpSp>
        <p:nvGrpSpPr>
          <p:cNvPr id="8195" name="Group 7"/>
          <p:cNvGrpSpPr>
            <a:grpSpLocks/>
          </p:cNvGrpSpPr>
          <p:nvPr/>
        </p:nvGrpSpPr>
        <p:grpSpPr bwMode="auto">
          <a:xfrm>
            <a:off x="9915525" y="11113"/>
            <a:ext cx="8372475" cy="6007377"/>
            <a:chOff x="0" y="-383732"/>
            <a:chExt cx="11164244" cy="8009582"/>
          </a:xfrm>
        </p:grpSpPr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0" y="-383732"/>
              <a:ext cx="11164244" cy="8009582"/>
              <a:chOff x="0" y="-104941"/>
              <a:chExt cx="3053137" cy="2190417"/>
            </a:xfrm>
          </p:grpSpPr>
          <p:sp>
            <p:nvSpPr>
              <p:cNvPr id="8202" name="Freeform 9"/>
              <p:cNvSpPr>
                <a:spLocks/>
              </p:cNvSpPr>
              <p:nvPr/>
            </p:nvSpPr>
            <p:spPr bwMode="auto">
              <a:xfrm>
                <a:off x="0" y="-104941"/>
                <a:ext cx="3053137" cy="2190417"/>
              </a:xfrm>
              <a:custGeom>
                <a:avLst/>
                <a:gdLst>
                  <a:gd name="T0" fmla="*/ 2928677 w 3053137"/>
                  <a:gd name="T1" fmla="*/ 2190417 h 2190417"/>
                  <a:gd name="T2" fmla="*/ 124460 w 3053137"/>
                  <a:gd name="T3" fmla="*/ 2190417 h 2190417"/>
                  <a:gd name="T4" fmla="*/ 0 w 3053137"/>
                  <a:gd name="T5" fmla="*/ 2065957 h 2190417"/>
                  <a:gd name="T6" fmla="*/ 0 w 3053137"/>
                  <a:gd name="T7" fmla="*/ 124460 h 2190417"/>
                  <a:gd name="T8" fmla="*/ 124460 w 3053137"/>
                  <a:gd name="T9" fmla="*/ 0 h 2190417"/>
                  <a:gd name="T10" fmla="*/ 2928677 w 3053137"/>
                  <a:gd name="T11" fmla="*/ 0 h 2190417"/>
                  <a:gd name="T12" fmla="*/ 3053137 w 3053137"/>
                  <a:gd name="T13" fmla="*/ 124460 h 2190417"/>
                  <a:gd name="T14" fmla="*/ 3053137 w 3053137"/>
                  <a:gd name="T15" fmla="*/ 2065957 h 2190417"/>
                  <a:gd name="T16" fmla="*/ 2928677 w 3053137"/>
                  <a:gd name="T17" fmla="*/ 2190417 h 21904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3137"/>
                  <a:gd name="T28" fmla="*/ 0 h 2190417"/>
                  <a:gd name="T29" fmla="*/ 3053137 w 3053137"/>
                  <a:gd name="T30" fmla="*/ 2190417 h 21904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3137" h="2190417">
                    <a:moveTo>
                      <a:pt x="2928677" y="2190417"/>
                    </a:moveTo>
                    <a:lnTo>
                      <a:pt x="124460" y="2190417"/>
                    </a:lnTo>
                    <a:cubicBezTo>
                      <a:pt x="55880" y="2190417"/>
                      <a:pt x="0" y="2134537"/>
                      <a:pt x="0" y="206595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928677" y="0"/>
                    </a:lnTo>
                    <a:cubicBezTo>
                      <a:pt x="2997257" y="0"/>
                      <a:pt x="3053137" y="55880"/>
                      <a:pt x="3053137" y="124460"/>
                    </a:cubicBezTo>
                    <a:lnTo>
                      <a:pt x="3053137" y="2065957"/>
                    </a:lnTo>
                    <a:cubicBezTo>
                      <a:pt x="3053137" y="2134537"/>
                      <a:pt x="2997257" y="2190417"/>
                      <a:pt x="2928677" y="2190417"/>
                    </a:cubicBezTo>
                    <a:close/>
                  </a:path>
                </a:pathLst>
              </a:custGeom>
              <a:solidFill>
                <a:srgbClr val="FFBA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98559" y="261830"/>
              <a:ext cx="9458066" cy="71329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434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39" dirty="0" err="1">
                  <a:solidFill>
                    <a:srgbClr val="FF1616"/>
                  </a:solidFill>
                  <a:latin typeface="Varela Round"/>
                </a:rPr>
                <a:t>Tih</a:t>
              </a:r>
              <a:r>
                <a:rPr lang="en-US" sz="3339" dirty="0">
                  <a:solidFill>
                    <a:srgbClr val="FF1616"/>
                  </a:solidFill>
                  <a:latin typeface="Varela Round"/>
                </a:rPr>
                <a:t> </a:t>
              </a:r>
              <a:r>
                <a:rPr lang="en-US" sz="3339" dirty="0" err="1">
                  <a:solidFill>
                    <a:srgbClr val="FF1616"/>
                  </a:solidFill>
                  <a:latin typeface="Varela Round"/>
                </a:rPr>
                <a:t>loh</a:t>
              </a:r>
              <a:r>
                <a:rPr lang="en-US" sz="3339" dirty="0">
                  <a:solidFill>
                    <a:srgbClr val="FF1616"/>
                  </a:solidFill>
                  <a:latin typeface="Varela Round"/>
                </a:rPr>
                <a:t> tur </a:t>
              </a:r>
              <a:r>
                <a:rPr lang="en-US" sz="3339" dirty="0" err="1">
                  <a:solidFill>
                    <a:srgbClr val="FF1616"/>
                  </a:solidFill>
                  <a:latin typeface="Varela Round"/>
                </a:rPr>
                <a:t>te</a:t>
              </a:r>
              <a:endParaRPr lang="en-US" sz="3339" dirty="0">
                <a:solidFill>
                  <a:srgbClr val="FF1616"/>
                </a:solidFill>
                <a:latin typeface="Varela Roun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93733" y="1277798"/>
              <a:ext cx="9991512" cy="579550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564924" lvl="1" indent="-282462" eaLnBrk="1" fontAlgn="auto" hangingPunct="1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I mask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vuah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lai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khawih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khawih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loh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tur.</a:t>
              </a:r>
            </a:p>
            <a:p>
              <a:pPr marL="564924" lvl="1" indent="-282462" eaLnBrk="1" fontAlgn="auto" hangingPunct="1">
                <a:lnSpc>
                  <a:spcPts val="3401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endParaRPr lang="en-US" sz="2800" dirty="0">
                <a:solidFill>
                  <a:srgbClr val="000000"/>
                </a:solidFill>
                <a:latin typeface="Varela Round"/>
              </a:endParaRPr>
            </a:p>
            <a:p>
              <a:pPr marL="564924" lvl="1" indent="-282462" eaLnBrk="1" fontAlgn="auto" hangingPunct="1">
                <a:lnSpc>
                  <a:spcPts val="3401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Kut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sil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fai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hma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chuan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hmai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, i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hnar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,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mit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te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khawih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loh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tur.</a:t>
              </a:r>
            </a:p>
            <a:p>
              <a:pPr marL="282462" lvl="1" eaLnBrk="1" fontAlgn="auto" hangingPunct="1">
                <a:lnSpc>
                  <a:spcPts val="340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solidFill>
                  <a:srgbClr val="000000"/>
                </a:solidFill>
                <a:latin typeface="Varela Round"/>
              </a:endParaRPr>
            </a:p>
            <a:p>
              <a:pPr marL="564924" lvl="1" indent="-282462" eaLnBrk="1" fontAlgn="auto" hangingPunct="1">
                <a:lnSpc>
                  <a:spcPts val="3401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Tiffin, tui bottle, handkerchief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te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intawm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loh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tur,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inkuah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leh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inchibai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Varela Round"/>
                </a:rPr>
                <a:t>loh</a:t>
              </a:r>
              <a:r>
                <a:rPr lang="en-US" sz="2800" dirty="0">
                  <a:solidFill>
                    <a:srgbClr val="000000"/>
                  </a:solidFill>
                  <a:latin typeface="Varela Round"/>
                </a:rPr>
                <a:t> tur. </a:t>
              </a:r>
            </a:p>
            <a:p>
              <a:pPr eaLnBrk="1" fontAlgn="auto" hangingPunct="1">
                <a:lnSpc>
                  <a:spcPts val="340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616" dirty="0">
                <a:solidFill>
                  <a:srgbClr val="000000"/>
                </a:solidFill>
                <a:latin typeface="Varela Round"/>
              </a:endParaRPr>
            </a:p>
            <a:p>
              <a:pPr eaLnBrk="1" fontAlgn="auto" hangingPunct="1">
                <a:lnSpc>
                  <a:spcPts val="340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616" dirty="0">
                <a:solidFill>
                  <a:srgbClr val="000000"/>
                </a:solidFill>
                <a:latin typeface="Varela Round"/>
              </a:endParaRPr>
            </a:p>
            <a:p>
              <a:pPr eaLnBrk="1" fontAlgn="auto" hangingPunct="1">
                <a:lnSpc>
                  <a:spcPts val="340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616" dirty="0">
                <a:solidFill>
                  <a:srgbClr val="000000"/>
                </a:solidFill>
                <a:latin typeface="Varela Round"/>
              </a:endParaRPr>
            </a:p>
          </p:txBody>
        </p:sp>
      </p:grpSp>
      <p:pic>
        <p:nvPicPr>
          <p:cNvPr id="819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r="1591" b="2155"/>
          <a:stretch>
            <a:fillRect/>
          </a:stretch>
        </p:blipFill>
        <p:spPr bwMode="auto">
          <a:xfrm>
            <a:off x="2814638" y="1179513"/>
            <a:ext cx="4497387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r="2164" b="8617"/>
          <a:stretch>
            <a:fillRect/>
          </a:stretch>
        </p:blipFill>
        <p:spPr bwMode="auto">
          <a:xfrm>
            <a:off x="11939588" y="5697539"/>
            <a:ext cx="4322762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4"/>
          <p:cNvSpPr txBox="1">
            <a:spLocks noChangeArrowheads="1"/>
          </p:cNvSpPr>
          <p:nvPr/>
        </p:nvSpPr>
        <p:spPr bwMode="auto">
          <a:xfrm>
            <a:off x="609600" y="0"/>
            <a:ext cx="9583738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0675"/>
              </a:lnSpc>
            </a:pPr>
            <a:r>
              <a:rPr lang="en-US" sz="8900">
                <a:solidFill>
                  <a:srgbClr val="97492E"/>
                </a:solidFill>
                <a:latin typeface="Varela Round" charset="-79"/>
              </a:rPr>
              <a:t>Hygiene Rules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77813" y="4292147"/>
            <a:ext cx="8712463" cy="5810251"/>
            <a:chOff x="-3642277" y="161400"/>
            <a:chExt cx="9541263" cy="10066690"/>
          </a:xfrm>
        </p:grpSpPr>
        <p:grpSp>
          <p:nvGrpSpPr>
            <p:cNvPr id="9228" name="Group 3"/>
            <p:cNvGrpSpPr>
              <a:grpSpLocks/>
            </p:cNvGrpSpPr>
            <p:nvPr/>
          </p:nvGrpSpPr>
          <p:grpSpPr bwMode="auto">
            <a:xfrm>
              <a:off x="-3642277" y="161400"/>
              <a:ext cx="9541263" cy="10066690"/>
              <a:chOff x="-856113" y="37937"/>
              <a:chExt cx="2242663" cy="2366165"/>
            </a:xfrm>
          </p:grpSpPr>
          <p:sp>
            <p:nvSpPr>
              <p:cNvPr id="9231" name="Freeform 4"/>
              <p:cNvSpPr>
                <a:spLocks/>
              </p:cNvSpPr>
              <p:nvPr/>
            </p:nvSpPr>
            <p:spPr bwMode="auto">
              <a:xfrm>
                <a:off x="-856113" y="37937"/>
                <a:ext cx="2242663" cy="2366165"/>
              </a:xfrm>
              <a:custGeom>
                <a:avLst/>
                <a:gdLst>
                  <a:gd name="T0" fmla="*/ 2118203 w 2242663"/>
                  <a:gd name="T1" fmla="*/ 2366165 h 2366165"/>
                  <a:gd name="T2" fmla="*/ 124460 w 2242663"/>
                  <a:gd name="T3" fmla="*/ 2366165 h 2366165"/>
                  <a:gd name="T4" fmla="*/ 0 w 2242663"/>
                  <a:gd name="T5" fmla="*/ 2241705 h 2366165"/>
                  <a:gd name="T6" fmla="*/ 0 w 2242663"/>
                  <a:gd name="T7" fmla="*/ 124460 h 2366165"/>
                  <a:gd name="T8" fmla="*/ 124460 w 2242663"/>
                  <a:gd name="T9" fmla="*/ 0 h 2366165"/>
                  <a:gd name="T10" fmla="*/ 2118204 w 2242663"/>
                  <a:gd name="T11" fmla="*/ 0 h 2366165"/>
                  <a:gd name="T12" fmla="*/ 2242663 w 2242663"/>
                  <a:gd name="T13" fmla="*/ 124460 h 2366165"/>
                  <a:gd name="T14" fmla="*/ 2242663 w 2242663"/>
                  <a:gd name="T15" fmla="*/ 2241705 h 2366165"/>
                  <a:gd name="T16" fmla="*/ 2118204 w 2242663"/>
                  <a:gd name="T17" fmla="*/ 2366165 h 2366165"/>
                  <a:gd name="T18" fmla="*/ 2118203 w 2242663"/>
                  <a:gd name="T19" fmla="*/ 2366165 h 2366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42663"/>
                  <a:gd name="T31" fmla="*/ 0 h 2366165"/>
                  <a:gd name="T32" fmla="*/ 2242663 w 2242663"/>
                  <a:gd name="T33" fmla="*/ 2366165 h 23661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42663" h="2366165">
                    <a:moveTo>
                      <a:pt x="2118203" y="2366165"/>
                    </a:moveTo>
                    <a:lnTo>
                      <a:pt x="124460" y="2366165"/>
                    </a:lnTo>
                    <a:cubicBezTo>
                      <a:pt x="55880" y="2366165"/>
                      <a:pt x="0" y="2310285"/>
                      <a:pt x="0" y="224170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18204" y="0"/>
                    </a:lnTo>
                    <a:cubicBezTo>
                      <a:pt x="2186784" y="0"/>
                      <a:pt x="2242663" y="55880"/>
                      <a:pt x="2242663" y="124460"/>
                    </a:cubicBezTo>
                    <a:lnTo>
                      <a:pt x="2242663" y="2241705"/>
                    </a:lnTo>
                    <a:cubicBezTo>
                      <a:pt x="2242663" y="2310285"/>
                      <a:pt x="2186784" y="2366165"/>
                      <a:pt x="2118204" y="2366165"/>
                    </a:cubicBezTo>
                    <a:lnTo>
                      <a:pt x="2118203" y="2366165"/>
                    </a:lnTo>
                    <a:close/>
                  </a:path>
                </a:pathLst>
              </a:custGeom>
              <a:solidFill>
                <a:srgbClr val="FFBA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-3112029" y="257975"/>
              <a:ext cx="8082658" cy="109593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5051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885" dirty="0" err="1">
                  <a:solidFill>
                    <a:srgbClr val="008037"/>
                  </a:solidFill>
                  <a:latin typeface="Varela Round"/>
                </a:rPr>
                <a:t>Tih</a:t>
              </a:r>
              <a:r>
                <a:rPr lang="en-US" sz="3885" dirty="0">
                  <a:solidFill>
                    <a:srgbClr val="008037"/>
                  </a:solidFill>
                  <a:latin typeface="Varela Round"/>
                </a:rPr>
                <a:t> tur </a:t>
              </a:r>
              <a:r>
                <a:rPr lang="en-US" sz="3885" dirty="0" err="1">
                  <a:solidFill>
                    <a:srgbClr val="008037"/>
                  </a:solidFill>
                  <a:latin typeface="Varela Round"/>
                </a:rPr>
                <a:t>te</a:t>
              </a:r>
              <a:endParaRPr lang="en-US" sz="3885" dirty="0">
                <a:solidFill>
                  <a:srgbClr val="008037"/>
                </a:solidFill>
                <a:latin typeface="Varela Roun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112029" y="1655184"/>
              <a:ext cx="8539927" cy="724758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605890" lvl="1" indent="-302945" eaLnBrk="1" fontAlgn="auto" hangingPunct="1">
                <a:lnSpc>
                  <a:spcPts val="3648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I unau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te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nen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inchhungah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infiam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thin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rawh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.</a:t>
              </a:r>
            </a:p>
            <a:p>
              <a:pPr marL="605890" lvl="1" indent="-302945" eaLnBrk="1" fontAlgn="auto" hangingPunct="1">
                <a:lnSpc>
                  <a:spcPts val="3648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I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chhung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te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leh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ngaihpawimawh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dangte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nen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phone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leh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video call a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inbiak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fo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tur.</a:t>
              </a:r>
            </a:p>
            <a:p>
              <a:pPr marL="605890" lvl="1" indent="-302945" eaLnBrk="1" fontAlgn="auto" hangingPunct="1">
                <a:lnSpc>
                  <a:spcPts val="3648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Bazara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kalin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Social Distancing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vawng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reng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rawh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.</a:t>
              </a:r>
            </a:p>
            <a:p>
              <a:pPr marL="605890" lvl="1" indent="-302945" eaLnBrk="1" fontAlgn="auto" hangingPunct="1">
                <a:lnSpc>
                  <a:spcPts val="3648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Taksa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nawmlohna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i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nei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a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nih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chuan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unau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te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leh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pi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leh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pu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te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bul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hnaiah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awm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loh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tur.</a:t>
              </a:r>
            </a:p>
            <a:p>
              <a:pPr marL="629193" lvl="1" indent="-314596" eaLnBrk="1" fontAlgn="auto" hangingPunct="1">
                <a:lnSpc>
                  <a:spcPts val="3788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Hri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lak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atanga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in him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zawk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nan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inchhungah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awm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tam ang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che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.</a:t>
              </a:r>
            </a:p>
          </p:txBody>
        </p:sp>
      </p:grpSp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10404913" y="-24103"/>
            <a:ext cx="7751370" cy="5058092"/>
            <a:chOff x="0" y="0"/>
            <a:chExt cx="10308510" cy="6499030"/>
          </a:xfrm>
        </p:grpSpPr>
        <p:grpSp>
          <p:nvGrpSpPr>
            <p:cNvPr id="9224" name="Group 8"/>
            <p:cNvGrpSpPr>
              <a:grpSpLocks/>
            </p:cNvGrpSpPr>
            <p:nvPr/>
          </p:nvGrpSpPr>
          <p:grpSpPr bwMode="auto">
            <a:xfrm>
              <a:off x="0" y="0"/>
              <a:ext cx="10308510" cy="6499030"/>
              <a:chOff x="0" y="0"/>
              <a:chExt cx="2612066" cy="1646785"/>
            </a:xfrm>
          </p:grpSpPr>
          <p:sp>
            <p:nvSpPr>
              <p:cNvPr id="9227" name="Freeform 9"/>
              <p:cNvSpPr>
                <a:spLocks/>
              </p:cNvSpPr>
              <p:nvPr/>
            </p:nvSpPr>
            <p:spPr bwMode="auto">
              <a:xfrm>
                <a:off x="0" y="0"/>
                <a:ext cx="2612066" cy="1646785"/>
              </a:xfrm>
              <a:custGeom>
                <a:avLst/>
                <a:gdLst>
                  <a:gd name="T0" fmla="*/ 2487606 w 2612066"/>
                  <a:gd name="T1" fmla="*/ 1646785 h 1646785"/>
                  <a:gd name="T2" fmla="*/ 124460 w 2612066"/>
                  <a:gd name="T3" fmla="*/ 1646785 h 1646785"/>
                  <a:gd name="T4" fmla="*/ 0 w 2612066"/>
                  <a:gd name="T5" fmla="*/ 1522325 h 1646785"/>
                  <a:gd name="T6" fmla="*/ 0 w 2612066"/>
                  <a:gd name="T7" fmla="*/ 124460 h 1646785"/>
                  <a:gd name="T8" fmla="*/ 124460 w 2612066"/>
                  <a:gd name="T9" fmla="*/ 0 h 1646785"/>
                  <a:gd name="T10" fmla="*/ 2487606 w 2612066"/>
                  <a:gd name="T11" fmla="*/ 0 h 1646785"/>
                  <a:gd name="T12" fmla="*/ 2612066 w 2612066"/>
                  <a:gd name="T13" fmla="*/ 124460 h 1646785"/>
                  <a:gd name="T14" fmla="*/ 2612066 w 2612066"/>
                  <a:gd name="T15" fmla="*/ 1522325 h 1646785"/>
                  <a:gd name="T16" fmla="*/ 2487606 w 2612066"/>
                  <a:gd name="T17" fmla="*/ 1646785 h 16467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12066"/>
                  <a:gd name="T28" fmla="*/ 0 h 1646785"/>
                  <a:gd name="T29" fmla="*/ 2612066 w 2612066"/>
                  <a:gd name="T30" fmla="*/ 1646785 h 16467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12066" h="1646785">
                    <a:moveTo>
                      <a:pt x="2487606" y="1646785"/>
                    </a:moveTo>
                    <a:lnTo>
                      <a:pt x="124460" y="1646785"/>
                    </a:lnTo>
                    <a:cubicBezTo>
                      <a:pt x="55880" y="1646785"/>
                      <a:pt x="0" y="1590905"/>
                      <a:pt x="0" y="15223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87606" y="0"/>
                    </a:lnTo>
                    <a:cubicBezTo>
                      <a:pt x="2556186" y="0"/>
                      <a:pt x="2612066" y="55880"/>
                      <a:pt x="2612066" y="124460"/>
                    </a:cubicBezTo>
                    <a:lnTo>
                      <a:pt x="2612066" y="1522325"/>
                    </a:lnTo>
                    <a:cubicBezTo>
                      <a:pt x="2612066" y="1590905"/>
                      <a:pt x="2556186" y="1646785"/>
                      <a:pt x="2487606" y="1646785"/>
                    </a:cubicBezTo>
                    <a:close/>
                  </a:path>
                </a:pathLst>
              </a:custGeom>
              <a:solidFill>
                <a:srgbClr val="FFBA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18087" y="329853"/>
              <a:ext cx="8731541" cy="75786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lnSpc>
                  <a:spcPts val="468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4" dirty="0" err="1">
                  <a:solidFill>
                    <a:srgbClr val="FF5757"/>
                  </a:solidFill>
                  <a:latin typeface="Varela Round"/>
                </a:rPr>
                <a:t>Tih</a:t>
              </a:r>
              <a:r>
                <a:rPr lang="en-US" sz="3604" dirty="0">
                  <a:solidFill>
                    <a:srgbClr val="FF5757"/>
                  </a:solidFill>
                  <a:latin typeface="Varela Round"/>
                </a:rPr>
                <a:t> </a:t>
              </a:r>
              <a:r>
                <a:rPr lang="en-US" sz="3604" dirty="0" err="1">
                  <a:solidFill>
                    <a:srgbClr val="FF5757"/>
                  </a:solidFill>
                  <a:latin typeface="Varela Round"/>
                </a:rPr>
                <a:t>loh</a:t>
              </a:r>
              <a:r>
                <a:rPr lang="en-US" sz="3604" dirty="0">
                  <a:solidFill>
                    <a:srgbClr val="FF5757"/>
                  </a:solidFill>
                  <a:latin typeface="Varela Round"/>
                </a:rPr>
                <a:t> tur </a:t>
              </a:r>
              <a:r>
                <a:rPr lang="en-US" sz="3604" dirty="0" err="1">
                  <a:solidFill>
                    <a:srgbClr val="FF5757"/>
                  </a:solidFill>
                  <a:latin typeface="Varela Round"/>
                </a:rPr>
                <a:t>te</a:t>
              </a:r>
              <a:endParaRPr lang="en-US" sz="3604" dirty="0">
                <a:solidFill>
                  <a:srgbClr val="FF5757"/>
                </a:solidFill>
                <a:latin typeface="Varela Roun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18087" y="1473781"/>
              <a:ext cx="9224741" cy="446493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566266" lvl="1" indent="-283133" eaLnBrk="1" fontAlgn="auto" hangingPunct="1">
                <a:lnSpc>
                  <a:spcPts val="3409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Pawn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chhuah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leh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thenawm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te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nena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inpawh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tam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loh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tur.</a:t>
              </a:r>
            </a:p>
            <a:p>
              <a:pPr marL="566266" lvl="1" indent="-283133" eaLnBrk="1" fontAlgn="auto" hangingPunct="1">
                <a:lnSpc>
                  <a:spcPts val="3409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Hrawk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thip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,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khuh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,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khawsik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leh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thawk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harsatna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nei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te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hnaih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loh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tur.</a:t>
              </a:r>
            </a:p>
            <a:p>
              <a:pPr marL="566266" lvl="1" indent="-283133" eaLnBrk="1" fontAlgn="auto" hangingPunct="1">
                <a:lnSpc>
                  <a:spcPts val="3409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Mi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infiamna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khawih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loh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tur.</a:t>
              </a:r>
            </a:p>
            <a:p>
              <a:pPr marL="566266" lvl="1" indent="-283133" eaLnBrk="1" fontAlgn="auto" hangingPunct="1">
                <a:lnSpc>
                  <a:spcPts val="3409"/>
                </a:lnSpc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Thiante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nena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inkawm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leh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intihhlimna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hun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te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neih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00" dirty="0" err="1">
                  <a:solidFill>
                    <a:srgbClr val="000000"/>
                  </a:solidFill>
                  <a:latin typeface="Varela Round"/>
                </a:rPr>
                <a:t>loh</a:t>
              </a:r>
              <a:r>
                <a:rPr lang="en-US" sz="2700" dirty="0">
                  <a:solidFill>
                    <a:srgbClr val="000000"/>
                  </a:solidFill>
                  <a:latin typeface="Varela Round"/>
                </a:rPr>
                <a:t> tur.</a:t>
              </a:r>
            </a:p>
            <a:p>
              <a:pPr eaLnBrk="1" fontAlgn="auto" hangingPunct="1">
                <a:lnSpc>
                  <a:spcPts val="340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622" dirty="0">
                <a:solidFill>
                  <a:srgbClr val="000000"/>
                </a:solidFill>
                <a:latin typeface="Varela Round"/>
              </a:endParaRPr>
            </a:p>
          </p:txBody>
        </p:sp>
      </p:grpSp>
      <p:sp>
        <p:nvSpPr>
          <p:cNvPr id="9220" name="AutoShape 12"/>
          <p:cNvSpPr>
            <a:spLocks noChangeArrowheads="1"/>
          </p:cNvSpPr>
          <p:nvPr/>
        </p:nvSpPr>
        <p:spPr bwMode="auto">
          <a:xfrm>
            <a:off x="277813" y="10177463"/>
            <a:ext cx="18010187" cy="109537"/>
          </a:xfrm>
          <a:prstGeom prst="rect">
            <a:avLst/>
          </a:prstGeom>
          <a:solidFill>
            <a:srgbClr val="8465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pic>
        <p:nvPicPr>
          <p:cNvPr id="9222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r="986"/>
          <a:stretch>
            <a:fillRect/>
          </a:stretch>
        </p:blipFill>
        <p:spPr bwMode="auto">
          <a:xfrm>
            <a:off x="2606805" y="1062038"/>
            <a:ext cx="4054475" cy="37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15"/>
          <p:cNvSpPr txBox="1">
            <a:spLocks noChangeArrowheads="1"/>
          </p:cNvSpPr>
          <p:nvPr/>
        </p:nvSpPr>
        <p:spPr bwMode="auto">
          <a:xfrm>
            <a:off x="1143000" y="-88585"/>
            <a:ext cx="83454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0800"/>
              </a:lnSpc>
            </a:pPr>
            <a:r>
              <a:rPr lang="en-US" sz="9000" dirty="0">
                <a:solidFill>
                  <a:srgbClr val="97492E"/>
                </a:solidFill>
                <a:latin typeface="Varela Round" charset="-79"/>
              </a:rPr>
              <a:t>Indoor Rules</a:t>
            </a:r>
          </a:p>
        </p:txBody>
      </p:sp>
      <p:pic>
        <p:nvPicPr>
          <p:cNvPr id="16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1575" b="30167"/>
          <a:stretch>
            <a:fillRect/>
          </a:stretch>
        </p:blipFill>
        <p:spPr bwMode="auto">
          <a:xfrm>
            <a:off x="11506199" y="4993416"/>
            <a:ext cx="5003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397000"/>
            <a:ext cx="14893925" cy="749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684713" y="2543175"/>
            <a:ext cx="8796337" cy="4219294"/>
            <a:chOff x="0" y="228599"/>
            <a:chExt cx="11728621" cy="5625696"/>
          </a:xfrm>
        </p:grpSpPr>
        <p:sp>
          <p:nvSpPr>
            <p:cNvPr id="4" name="TextBox 4"/>
            <p:cNvSpPr txBox="1"/>
            <p:nvPr/>
          </p:nvSpPr>
          <p:spPr>
            <a:xfrm>
              <a:off x="0" y="228599"/>
              <a:ext cx="11728621" cy="215767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ts val="12169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169" dirty="0">
                  <a:solidFill>
                    <a:srgbClr val="000000"/>
                  </a:solidFill>
                  <a:latin typeface="Varela Round"/>
                </a:rPr>
                <a:t>Ka </a:t>
              </a:r>
              <a:r>
                <a:rPr lang="en-US" sz="12169" dirty="0" err="1">
                  <a:solidFill>
                    <a:srgbClr val="000000"/>
                  </a:solidFill>
                  <a:latin typeface="Varela Round"/>
                </a:rPr>
                <a:t>Lawm</a:t>
              </a:r>
              <a:r>
                <a:rPr lang="en-US" sz="12169" dirty="0">
                  <a:solidFill>
                    <a:srgbClr val="000000"/>
                  </a:solidFill>
                  <a:latin typeface="Varela Round"/>
                </a:rPr>
                <a:t> e!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62753"/>
              <a:ext cx="11728621" cy="319154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ts val="474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50" dirty="0" err="1">
                  <a:solidFill>
                    <a:srgbClr val="5E17EB"/>
                  </a:solidFill>
                  <a:latin typeface="Varela Round"/>
                </a:rPr>
                <a:t>Zawhna</a:t>
              </a:r>
              <a:r>
                <a:rPr lang="en-US" sz="3650" dirty="0">
                  <a:solidFill>
                    <a:srgbClr val="5E17EB"/>
                  </a:solidFill>
                  <a:latin typeface="Varela Round"/>
                </a:rPr>
                <a:t> </a:t>
              </a:r>
              <a:r>
                <a:rPr lang="en-US" sz="3650" dirty="0" err="1">
                  <a:solidFill>
                    <a:srgbClr val="5E17EB"/>
                  </a:solidFill>
                  <a:latin typeface="Varela Round"/>
                </a:rPr>
                <a:t>i</a:t>
              </a:r>
              <a:r>
                <a:rPr lang="en-US" sz="3650" dirty="0">
                  <a:solidFill>
                    <a:srgbClr val="5E17EB"/>
                  </a:solidFill>
                  <a:latin typeface="Varela Round"/>
                </a:rPr>
                <a:t> </a:t>
              </a:r>
              <a:r>
                <a:rPr lang="en-US" sz="3650" dirty="0" err="1">
                  <a:solidFill>
                    <a:srgbClr val="5E17EB"/>
                  </a:solidFill>
                  <a:latin typeface="Varela Round"/>
                </a:rPr>
                <a:t>neih</a:t>
              </a:r>
              <a:r>
                <a:rPr lang="en-US" sz="3650" dirty="0">
                  <a:solidFill>
                    <a:srgbClr val="5E17EB"/>
                  </a:solidFill>
                  <a:latin typeface="Varela Round"/>
                </a:rPr>
                <a:t> </a:t>
              </a:r>
              <a:r>
                <a:rPr lang="en-US" sz="3650" dirty="0" err="1">
                  <a:solidFill>
                    <a:srgbClr val="5E17EB"/>
                  </a:solidFill>
                  <a:latin typeface="Varela Round"/>
                </a:rPr>
                <a:t>chuan</a:t>
              </a:r>
              <a:r>
                <a:rPr lang="en-US" sz="3650" dirty="0">
                  <a:solidFill>
                    <a:srgbClr val="5E17EB"/>
                  </a:solidFill>
                  <a:latin typeface="Varela Round"/>
                </a:rPr>
                <a:t> </a:t>
              </a:r>
              <a:r>
                <a:rPr lang="en-US" sz="3650" dirty="0" err="1">
                  <a:solidFill>
                    <a:srgbClr val="5E17EB"/>
                  </a:solidFill>
                  <a:latin typeface="Varela Round"/>
                </a:rPr>
                <a:t>zawt</a:t>
              </a:r>
              <a:r>
                <a:rPr lang="en-US" sz="3650" dirty="0">
                  <a:solidFill>
                    <a:srgbClr val="5E17EB"/>
                  </a:solidFill>
                  <a:latin typeface="Varela Round"/>
                </a:rPr>
                <a:t> </a:t>
              </a:r>
              <a:r>
                <a:rPr lang="en-US" sz="3650" dirty="0" err="1">
                  <a:solidFill>
                    <a:srgbClr val="5E17EB"/>
                  </a:solidFill>
                  <a:latin typeface="Varela Round"/>
                </a:rPr>
                <a:t>rawh</a:t>
              </a:r>
              <a:r>
                <a:rPr lang="en-US" sz="3650" dirty="0">
                  <a:solidFill>
                    <a:srgbClr val="5E17EB"/>
                  </a:solidFill>
                  <a:latin typeface="Varela Round"/>
                </a:rPr>
                <a:t> le!</a:t>
              </a:r>
            </a:p>
            <a:p>
              <a:pPr algn="ctr" eaLnBrk="1" fontAlgn="auto" hangingPunct="1">
                <a:lnSpc>
                  <a:spcPts val="474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50" dirty="0">
                <a:solidFill>
                  <a:srgbClr val="5E17EB"/>
                </a:solidFill>
                <a:latin typeface="Varela Round"/>
              </a:endParaRPr>
            </a:p>
            <a:p>
              <a:pPr algn="ctr" eaLnBrk="1" fontAlgn="auto" hangingPunct="1">
                <a:lnSpc>
                  <a:spcPts val="474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50" dirty="0" err="1">
                  <a:solidFill>
                    <a:srgbClr val="000000"/>
                  </a:solidFill>
                  <a:latin typeface="Varela Round"/>
                </a:rPr>
                <a:t>Hriat</a:t>
              </a:r>
              <a:r>
                <a:rPr lang="en-US" sz="365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650" dirty="0" err="1">
                  <a:solidFill>
                    <a:srgbClr val="000000"/>
                  </a:solidFill>
                  <a:latin typeface="Varela Round"/>
                </a:rPr>
                <a:t>chian</a:t>
              </a:r>
              <a:r>
                <a:rPr lang="en-US" sz="3650" dirty="0">
                  <a:solidFill>
                    <a:srgbClr val="000000"/>
                  </a:solidFill>
                  <a:latin typeface="Varela Round"/>
                </a:rPr>
                <a:t> duh </a:t>
              </a:r>
              <a:r>
                <a:rPr lang="en-US" sz="3650" dirty="0" err="1">
                  <a:solidFill>
                    <a:srgbClr val="000000"/>
                  </a:solidFill>
                  <a:latin typeface="Varela Round"/>
                </a:rPr>
                <a:t>i</a:t>
              </a:r>
              <a:r>
                <a:rPr lang="en-US" sz="365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650" dirty="0" err="1">
                  <a:solidFill>
                    <a:srgbClr val="000000"/>
                  </a:solidFill>
                  <a:latin typeface="Varela Round"/>
                </a:rPr>
                <a:t>neih</a:t>
              </a:r>
              <a:r>
                <a:rPr lang="en-US" sz="365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650" dirty="0" err="1">
                  <a:solidFill>
                    <a:srgbClr val="000000"/>
                  </a:solidFill>
                  <a:latin typeface="Varela Round"/>
                </a:rPr>
                <a:t>chuan</a:t>
              </a:r>
              <a:r>
                <a:rPr lang="en-US" sz="365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650" dirty="0" err="1">
                  <a:solidFill>
                    <a:srgbClr val="000000"/>
                  </a:solidFill>
                  <a:latin typeface="Varela Round"/>
                </a:rPr>
                <a:t>zawt</a:t>
              </a:r>
              <a:r>
                <a:rPr lang="en-US" sz="365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650" dirty="0" err="1">
                  <a:solidFill>
                    <a:srgbClr val="000000"/>
                  </a:solidFill>
                  <a:latin typeface="Varela Round"/>
                </a:rPr>
                <a:t>mai</a:t>
              </a:r>
              <a:r>
                <a:rPr lang="en-US" sz="3650" dirty="0">
                  <a:solidFill>
                    <a:srgbClr val="000000"/>
                  </a:solidFill>
                  <a:latin typeface="Varela Round"/>
                </a:rPr>
                <a:t> la a </a:t>
              </a:r>
              <a:r>
                <a:rPr lang="en-US" sz="3650" dirty="0" err="1">
                  <a:solidFill>
                    <a:srgbClr val="000000"/>
                  </a:solidFill>
                  <a:latin typeface="Varela Round"/>
                </a:rPr>
                <a:t>tha</a:t>
              </a:r>
              <a:r>
                <a:rPr lang="en-US" sz="365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650" dirty="0" err="1">
                  <a:solidFill>
                    <a:srgbClr val="000000"/>
                  </a:solidFill>
                  <a:latin typeface="Varela Round"/>
                </a:rPr>
                <a:t>awm</a:t>
              </a:r>
              <a:r>
                <a:rPr lang="en-US" sz="3650" dirty="0">
                  <a:solidFill>
                    <a:srgbClr val="000000"/>
                  </a:solidFill>
                  <a:latin typeface="Varela Round"/>
                </a:rPr>
                <a:t> e.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873</Words>
  <Application>Microsoft Office PowerPoint</Application>
  <PresentationFormat>Custom</PresentationFormat>
  <Paragraphs>92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Varela Round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Green and Pink Illustration Group Project Education Presentation</dc:title>
  <dc:creator>Welcome</dc:creator>
  <cp:lastModifiedBy>Welcome</cp:lastModifiedBy>
  <cp:revision>86</cp:revision>
  <dcterms:created xsi:type="dcterms:W3CDTF">2006-08-16T00:00:00Z</dcterms:created>
  <dcterms:modified xsi:type="dcterms:W3CDTF">2021-11-22T16:53:14Z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2021-09-30T07:17:47Z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0b324675-880b-4d8e-97eb-00007f26c01f</vt:lpwstr>
  </property>
  <property fmtid="{D5CDD505-2E9C-101B-9397-08002B2CF9AE}" pid="8" name="MSIP_Label_be5cb09a-2992-49d6-8ac9-5f63e7b1ad2f_ContentBits">
    <vt:lpwstr>0</vt:lpwstr>
  </property>
</Properties>
</file>