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490" r:id="rId2"/>
    <p:sldId id="488" r:id="rId3"/>
    <p:sldId id="392" r:id="rId4"/>
    <p:sldId id="386" r:id="rId5"/>
    <p:sldId id="483" r:id="rId6"/>
    <p:sldId id="259" r:id="rId7"/>
    <p:sldId id="389" r:id="rId8"/>
    <p:sldId id="428" r:id="rId9"/>
    <p:sldId id="391" r:id="rId10"/>
    <p:sldId id="444" r:id="rId11"/>
    <p:sldId id="481" r:id="rId12"/>
    <p:sldId id="473" r:id="rId13"/>
    <p:sldId id="393" r:id="rId14"/>
    <p:sldId id="478" r:id="rId15"/>
    <p:sldId id="385" r:id="rId16"/>
    <p:sldId id="396" r:id="rId17"/>
    <p:sldId id="3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82EC9-D0B0-3457-6B73-296B35B2B7DD}" name="Vyoma Sunil Dalal" initials="VSD" userId="S::vdalal@unicef.org::7114e92b-d429-478a-adee-604c7255f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9" autoAdjust="0"/>
    <p:restoredTop sz="95563"/>
  </p:normalViewPr>
  <p:slideViewPr>
    <p:cSldViewPr snapToGrid="0">
      <p:cViewPr varScale="1">
        <p:scale>
          <a:sx n="116" d="100"/>
          <a:sy n="116" d="100"/>
        </p:scale>
        <p:origin x="21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84D8D-AC99-4120-AE72-D334ED7701F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5FC8867-1B1B-437B-8588-50574E8C498E}">
      <dgm:prSet/>
      <dgm:spPr/>
      <dgm:t>
        <a:bodyPr/>
        <a:lstStyle/>
        <a:p>
          <a:pPr algn="just"/>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एनेमिया मुक्त भारत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(AMB)-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मुलामंधील एनेमियाच्या प्रतिबंधासाठी हा कार्यक्रम राष्ट्रीय स्तरावर चालवला जातो.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143FE10-67F3-45F4-955E-A3C64D95D677}" type="parTrans" cxnId="{311702B8-4386-4D78-8E8C-35B0101B27F7}">
      <dgm:prSet/>
      <dgm:spPr/>
      <dgm:t>
        <a:bodyPr/>
        <a:lstStyle/>
        <a:p>
          <a:endParaRPr lang="en-US"/>
        </a:p>
      </dgm:t>
    </dgm:pt>
    <dgm:pt modelId="{A28EF3B5-77AC-407D-9C80-E871379D77F9}" type="sibTrans" cxnId="{311702B8-4386-4D78-8E8C-35B0101B27F7}">
      <dgm:prSet/>
      <dgm:spPr/>
      <dgm:t>
        <a:bodyPr/>
        <a:lstStyle/>
        <a:p>
          <a:endParaRPr lang="en-US"/>
        </a:p>
      </dgm:t>
    </dgm:pt>
    <dgm:pt modelId="{EBE4C1E0-B45A-45C8-8D78-9346CEA36BBB}">
      <dgm:prSet/>
      <dgm:spPr/>
      <dgm:t>
        <a:bodyPr/>
        <a:lstStyle/>
        <a:p>
          <a:pPr algn="just"/>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यात लहानमुले, प्रजननक्षम महिला, गर्भवती महिला, आणि किशोरवयीन मुलेमुली यांच्यातील एनेमिया कमी करण्याचे उद्दिष्ट आहे</a:t>
          </a:r>
          <a:r>
            <a:rPr lang="mr-IN" dirty="0"/>
            <a:t>. </a:t>
          </a:r>
          <a:endParaRPr lang="en-US" dirty="0"/>
        </a:p>
      </dgm:t>
    </dgm:pt>
    <dgm:pt modelId="{AC7A973D-A20A-4D61-AFB8-8438898FF634}" type="parTrans" cxnId="{AD3B7614-D5E8-4F98-8854-E76EE8FC97C7}">
      <dgm:prSet/>
      <dgm:spPr/>
      <dgm:t>
        <a:bodyPr/>
        <a:lstStyle/>
        <a:p>
          <a:endParaRPr lang="en-US"/>
        </a:p>
      </dgm:t>
    </dgm:pt>
    <dgm:pt modelId="{E50456DC-EC8B-4152-8D30-257B3DA76A35}" type="sibTrans" cxnId="{AD3B7614-D5E8-4F98-8854-E76EE8FC97C7}">
      <dgm:prSet/>
      <dgm:spPr/>
      <dgm:t>
        <a:bodyPr/>
        <a:lstStyle/>
        <a:p>
          <a:endParaRPr lang="en-US"/>
        </a:p>
      </dgm:t>
    </dgm:pt>
    <dgm:pt modelId="{FAD91778-B324-4D30-BB6A-950F3AC09E2B}">
      <dgm:prSet/>
      <dgm:spPr/>
      <dgm:t>
        <a:bodyPr/>
        <a:lstStyle/>
        <a:p>
          <a:pPr algn="just"/>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मुलांमधील वर्तन बदल हा एनेमिया दूर करण्यासाठी एक कायमस्वरूपी उपाय आहे, त्यासाठी समाजाचा आणि शैक्षणिक व्यवस्थेचा सहभाग अत्यंत आवश्यक आहे.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FE09CE9-217D-48C6-AC82-D81F2087DD08}" type="parTrans" cxnId="{42BEC289-12FB-458C-904B-E20208DAB415}">
      <dgm:prSet/>
      <dgm:spPr/>
      <dgm:t>
        <a:bodyPr/>
        <a:lstStyle/>
        <a:p>
          <a:endParaRPr lang="en-US"/>
        </a:p>
      </dgm:t>
    </dgm:pt>
    <dgm:pt modelId="{A893B58C-C878-4C81-AF55-49EA3AB6B675}" type="sibTrans" cxnId="{42BEC289-12FB-458C-904B-E20208DAB415}">
      <dgm:prSet/>
      <dgm:spPr/>
      <dgm:t>
        <a:bodyPr/>
        <a:lstStyle/>
        <a:p>
          <a:endParaRPr lang="en-US"/>
        </a:p>
      </dgm:t>
    </dgm:pt>
    <dgm:pt modelId="{1F31AA68-D995-F640-90E6-91F7B18FF270}" type="pres">
      <dgm:prSet presAssocID="{C9A84D8D-AC99-4120-AE72-D334ED7701F5}" presName="vert0" presStyleCnt="0">
        <dgm:presLayoutVars>
          <dgm:dir/>
          <dgm:animOne val="branch"/>
          <dgm:animLvl val="lvl"/>
        </dgm:presLayoutVars>
      </dgm:prSet>
      <dgm:spPr/>
    </dgm:pt>
    <dgm:pt modelId="{49026EA9-9190-3E4B-8F21-C405F9F90E26}" type="pres">
      <dgm:prSet presAssocID="{F5FC8867-1B1B-437B-8588-50574E8C498E}" presName="thickLine" presStyleLbl="alignNode1" presStyleIdx="0" presStyleCnt="3"/>
      <dgm:spPr/>
    </dgm:pt>
    <dgm:pt modelId="{121AE1EB-9DB8-4947-977A-A4D62546ECCD}" type="pres">
      <dgm:prSet presAssocID="{F5FC8867-1B1B-437B-8588-50574E8C498E}" presName="horz1" presStyleCnt="0"/>
      <dgm:spPr/>
    </dgm:pt>
    <dgm:pt modelId="{B0371203-F65F-FB4A-953E-DE6F60DD9334}" type="pres">
      <dgm:prSet presAssocID="{F5FC8867-1B1B-437B-8588-50574E8C498E}" presName="tx1" presStyleLbl="revTx" presStyleIdx="0" presStyleCnt="3"/>
      <dgm:spPr/>
    </dgm:pt>
    <dgm:pt modelId="{82B6C09D-AD2D-6A43-9930-C82014CA60A1}" type="pres">
      <dgm:prSet presAssocID="{F5FC8867-1B1B-437B-8588-50574E8C498E}" presName="vert1" presStyleCnt="0"/>
      <dgm:spPr/>
    </dgm:pt>
    <dgm:pt modelId="{069EBBCE-2D1C-AD4E-A53D-7210E64BBE5D}" type="pres">
      <dgm:prSet presAssocID="{EBE4C1E0-B45A-45C8-8D78-9346CEA36BBB}" presName="thickLine" presStyleLbl="alignNode1" presStyleIdx="1" presStyleCnt="3"/>
      <dgm:spPr/>
    </dgm:pt>
    <dgm:pt modelId="{9156075A-28AD-984D-B76A-52ED29DC82EC}" type="pres">
      <dgm:prSet presAssocID="{EBE4C1E0-B45A-45C8-8D78-9346CEA36BBB}" presName="horz1" presStyleCnt="0"/>
      <dgm:spPr/>
    </dgm:pt>
    <dgm:pt modelId="{C1CB6AC8-8C81-154D-AE95-6157ACD779F0}" type="pres">
      <dgm:prSet presAssocID="{EBE4C1E0-B45A-45C8-8D78-9346CEA36BBB}" presName="tx1" presStyleLbl="revTx" presStyleIdx="1" presStyleCnt="3"/>
      <dgm:spPr/>
    </dgm:pt>
    <dgm:pt modelId="{5F234F34-FB49-D746-8279-83244841C404}" type="pres">
      <dgm:prSet presAssocID="{EBE4C1E0-B45A-45C8-8D78-9346CEA36BBB}" presName="vert1" presStyleCnt="0"/>
      <dgm:spPr/>
    </dgm:pt>
    <dgm:pt modelId="{E60BFC80-2B34-D34B-AD9C-7E4510A56A87}" type="pres">
      <dgm:prSet presAssocID="{FAD91778-B324-4D30-BB6A-950F3AC09E2B}" presName="thickLine" presStyleLbl="alignNode1" presStyleIdx="2" presStyleCnt="3"/>
      <dgm:spPr/>
    </dgm:pt>
    <dgm:pt modelId="{DAB6A9D0-94F0-D049-BAE4-3412084313DF}" type="pres">
      <dgm:prSet presAssocID="{FAD91778-B324-4D30-BB6A-950F3AC09E2B}" presName="horz1" presStyleCnt="0"/>
      <dgm:spPr/>
    </dgm:pt>
    <dgm:pt modelId="{301DBA45-1B37-BF46-A54C-73B1D2C4043A}" type="pres">
      <dgm:prSet presAssocID="{FAD91778-B324-4D30-BB6A-950F3AC09E2B}" presName="tx1" presStyleLbl="revTx" presStyleIdx="2" presStyleCnt="3"/>
      <dgm:spPr/>
    </dgm:pt>
    <dgm:pt modelId="{B062CE8E-FA39-E946-BC6F-72CFD6C257C6}" type="pres">
      <dgm:prSet presAssocID="{FAD91778-B324-4D30-BB6A-950F3AC09E2B}" presName="vert1" presStyleCnt="0"/>
      <dgm:spPr/>
    </dgm:pt>
  </dgm:ptLst>
  <dgm:cxnLst>
    <dgm:cxn modelId="{AD3B7614-D5E8-4F98-8854-E76EE8FC97C7}" srcId="{C9A84D8D-AC99-4120-AE72-D334ED7701F5}" destId="{EBE4C1E0-B45A-45C8-8D78-9346CEA36BBB}" srcOrd="1" destOrd="0" parTransId="{AC7A973D-A20A-4D61-AFB8-8438898FF634}" sibTransId="{E50456DC-EC8B-4152-8D30-257B3DA76A35}"/>
    <dgm:cxn modelId="{810D4324-B898-3F4C-81B4-8B39DF885E3F}" type="presOf" srcId="{FAD91778-B324-4D30-BB6A-950F3AC09E2B}" destId="{301DBA45-1B37-BF46-A54C-73B1D2C4043A}" srcOrd="0" destOrd="0" presId="urn:microsoft.com/office/officeart/2008/layout/LinedList"/>
    <dgm:cxn modelId="{87D44475-FFF5-EA46-B7AE-E7357CF96655}" type="presOf" srcId="{EBE4C1E0-B45A-45C8-8D78-9346CEA36BBB}" destId="{C1CB6AC8-8C81-154D-AE95-6157ACD779F0}" srcOrd="0" destOrd="0" presId="urn:microsoft.com/office/officeart/2008/layout/LinedList"/>
    <dgm:cxn modelId="{EB0B7F77-CB38-634B-A0EE-BD5D0C7B52E3}" type="presOf" srcId="{C9A84D8D-AC99-4120-AE72-D334ED7701F5}" destId="{1F31AA68-D995-F640-90E6-91F7B18FF270}" srcOrd="0" destOrd="0" presId="urn:microsoft.com/office/officeart/2008/layout/LinedList"/>
    <dgm:cxn modelId="{42BEC289-12FB-458C-904B-E20208DAB415}" srcId="{C9A84D8D-AC99-4120-AE72-D334ED7701F5}" destId="{FAD91778-B324-4D30-BB6A-950F3AC09E2B}" srcOrd="2" destOrd="0" parTransId="{AFE09CE9-217D-48C6-AC82-D81F2087DD08}" sibTransId="{A893B58C-C878-4C81-AF55-49EA3AB6B675}"/>
    <dgm:cxn modelId="{E455248F-9CF3-6444-930F-3738DE6D8F91}" type="presOf" srcId="{F5FC8867-1B1B-437B-8588-50574E8C498E}" destId="{B0371203-F65F-FB4A-953E-DE6F60DD9334}" srcOrd="0" destOrd="0" presId="urn:microsoft.com/office/officeart/2008/layout/LinedList"/>
    <dgm:cxn modelId="{311702B8-4386-4D78-8E8C-35B0101B27F7}" srcId="{C9A84D8D-AC99-4120-AE72-D334ED7701F5}" destId="{F5FC8867-1B1B-437B-8588-50574E8C498E}" srcOrd="0" destOrd="0" parTransId="{C143FE10-67F3-45F4-955E-A3C64D95D677}" sibTransId="{A28EF3B5-77AC-407D-9C80-E871379D77F9}"/>
    <dgm:cxn modelId="{92082607-CB9C-684C-8B91-2BE9B8FC37D7}" type="presParOf" srcId="{1F31AA68-D995-F640-90E6-91F7B18FF270}" destId="{49026EA9-9190-3E4B-8F21-C405F9F90E26}" srcOrd="0" destOrd="0" presId="urn:microsoft.com/office/officeart/2008/layout/LinedList"/>
    <dgm:cxn modelId="{3467B776-7F65-AD48-B8CA-A3CA32B7802B}" type="presParOf" srcId="{1F31AA68-D995-F640-90E6-91F7B18FF270}" destId="{121AE1EB-9DB8-4947-977A-A4D62546ECCD}" srcOrd="1" destOrd="0" presId="urn:microsoft.com/office/officeart/2008/layout/LinedList"/>
    <dgm:cxn modelId="{F5F5E008-6E3E-2841-B256-F94D61AEE642}" type="presParOf" srcId="{121AE1EB-9DB8-4947-977A-A4D62546ECCD}" destId="{B0371203-F65F-FB4A-953E-DE6F60DD9334}" srcOrd="0" destOrd="0" presId="urn:microsoft.com/office/officeart/2008/layout/LinedList"/>
    <dgm:cxn modelId="{A50DC47E-52E7-D94F-BD4F-2B480BA0D264}" type="presParOf" srcId="{121AE1EB-9DB8-4947-977A-A4D62546ECCD}" destId="{82B6C09D-AD2D-6A43-9930-C82014CA60A1}" srcOrd="1" destOrd="0" presId="urn:microsoft.com/office/officeart/2008/layout/LinedList"/>
    <dgm:cxn modelId="{4B17EE25-F7F6-7D4B-90B3-25E3EE225BD6}" type="presParOf" srcId="{1F31AA68-D995-F640-90E6-91F7B18FF270}" destId="{069EBBCE-2D1C-AD4E-A53D-7210E64BBE5D}" srcOrd="2" destOrd="0" presId="urn:microsoft.com/office/officeart/2008/layout/LinedList"/>
    <dgm:cxn modelId="{1A73F6E2-8C96-F346-9779-24818502AD58}" type="presParOf" srcId="{1F31AA68-D995-F640-90E6-91F7B18FF270}" destId="{9156075A-28AD-984D-B76A-52ED29DC82EC}" srcOrd="3" destOrd="0" presId="urn:microsoft.com/office/officeart/2008/layout/LinedList"/>
    <dgm:cxn modelId="{47D795DB-8F97-B64B-AF0D-EB5E9D4B034A}" type="presParOf" srcId="{9156075A-28AD-984D-B76A-52ED29DC82EC}" destId="{C1CB6AC8-8C81-154D-AE95-6157ACD779F0}" srcOrd="0" destOrd="0" presId="urn:microsoft.com/office/officeart/2008/layout/LinedList"/>
    <dgm:cxn modelId="{4DD65966-024E-4746-9953-88500EACCADE}" type="presParOf" srcId="{9156075A-28AD-984D-B76A-52ED29DC82EC}" destId="{5F234F34-FB49-D746-8279-83244841C404}" srcOrd="1" destOrd="0" presId="urn:microsoft.com/office/officeart/2008/layout/LinedList"/>
    <dgm:cxn modelId="{7789E7B8-B597-244B-A69B-AC0256B667D6}" type="presParOf" srcId="{1F31AA68-D995-F640-90E6-91F7B18FF270}" destId="{E60BFC80-2B34-D34B-AD9C-7E4510A56A87}" srcOrd="4" destOrd="0" presId="urn:microsoft.com/office/officeart/2008/layout/LinedList"/>
    <dgm:cxn modelId="{F37B25C4-7D4B-0C45-B540-A15661C64C73}" type="presParOf" srcId="{1F31AA68-D995-F640-90E6-91F7B18FF270}" destId="{DAB6A9D0-94F0-D049-BAE4-3412084313DF}" srcOrd="5" destOrd="0" presId="urn:microsoft.com/office/officeart/2008/layout/LinedList"/>
    <dgm:cxn modelId="{3CD9AF5F-0480-6641-8C4E-AA1145CF60AF}" type="presParOf" srcId="{DAB6A9D0-94F0-D049-BAE4-3412084313DF}" destId="{301DBA45-1B37-BF46-A54C-73B1D2C4043A}" srcOrd="0" destOrd="0" presId="urn:microsoft.com/office/officeart/2008/layout/LinedList"/>
    <dgm:cxn modelId="{7EE63F07-AE09-EC42-80CD-30E05AB0B8EB}" type="presParOf" srcId="{DAB6A9D0-94F0-D049-BAE4-3412084313DF}" destId="{B062CE8E-FA39-E946-BC6F-72CFD6C257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CE964-9D1F-4E65-99F0-C1DBA3D9CB3E}"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IN"/>
        </a:p>
      </dgm:t>
    </dgm:pt>
    <dgm:pt modelId="{43D99C13-F392-489A-A65A-7745D997DF92}">
      <dgm:prSet phldrT="[Text]" custT="1"/>
      <dgm:spPr/>
      <dgm:t>
        <a:bodyPr/>
        <a:lstStyle/>
        <a:p>
          <a:r>
            <a:rPr lang="mr-IN" sz="2000" b="1" dirty="0"/>
            <a:t>एनेमिया आणि त्याचा शरीराची वाढ आणि विकासावर होणारा परिणाम</a:t>
          </a:r>
          <a:endParaRPr lang="en-IN" sz="2000" b="1" dirty="0"/>
        </a:p>
      </dgm:t>
    </dgm:pt>
    <dgm:pt modelId="{6F5078EE-D20A-47A3-9EF4-CB8DC093E53C}" type="parTrans" cxnId="{48D1E45B-7810-4BB6-BB41-4AEA215FDDA8}">
      <dgm:prSet/>
      <dgm:spPr/>
      <dgm:t>
        <a:bodyPr/>
        <a:lstStyle/>
        <a:p>
          <a:endParaRPr lang="en-IN" sz="2000" b="1"/>
        </a:p>
      </dgm:t>
    </dgm:pt>
    <dgm:pt modelId="{9883807B-F131-4CA1-AEFE-21DC64F54FE1}" type="sibTrans" cxnId="{48D1E45B-7810-4BB6-BB41-4AEA215FDDA8}">
      <dgm:prSet/>
      <dgm:spPr/>
      <dgm:t>
        <a:bodyPr/>
        <a:lstStyle/>
        <a:p>
          <a:endParaRPr lang="en-IN" sz="2000" b="1"/>
        </a:p>
      </dgm:t>
    </dgm:pt>
    <dgm:pt modelId="{900AE50B-C9B4-4052-8634-CA9569C9F90D}">
      <dgm:prSet phldrT="[Text]" custT="1"/>
      <dgm:spPr/>
      <dgm:t>
        <a:bodyPr/>
        <a:lstStyle/>
        <a:p>
          <a:r>
            <a:rPr lang="mr-IN" sz="2000" b="1" dirty="0"/>
            <a:t>किशोरावस्थेतील एनेमिया</a:t>
          </a:r>
          <a:endParaRPr lang="en-IN" sz="2000" b="1" dirty="0"/>
        </a:p>
      </dgm:t>
    </dgm:pt>
    <dgm:pt modelId="{3F1E2C4C-41F2-4C93-9764-A45734448F6F}" type="parTrans" cxnId="{7BB1300D-D04C-4BED-81C8-261DD9FB9E9B}">
      <dgm:prSet/>
      <dgm:spPr/>
      <dgm:t>
        <a:bodyPr/>
        <a:lstStyle/>
        <a:p>
          <a:endParaRPr lang="en-IN" sz="2000" b="1"/>
        </a:p>
      </dgm:t>
    </dgm:pt>
    <dgm:pt modelId="{2D155BFD-16AB-4ECF-B64F-502943A110B7}" type="sibTrans" cxnId="{7BB1300D-D04C-4BED-81C8-261DD9FB9E9B}">
      <dgm:prSet/>
      <dgm:spPr/>
      <dgm:t>
        <a:bodyPr/>
        <a:lstStyle/>
        <a:p>
          <a:endParaRPr lang="en-IN" sz="2000" b="1"/>
        </a:p>
      </dgm:t>
    </dgm:pt>
    <dgm:pt modelId="{543AD110-CE56-459A-8184-DCA27DA6140B}">
      <dgm:prSet phldrT="[Text]" custT="1"/>
      <dgm:spPr/>
      <dgm:t>
        <a:bodyPr/>
        <a:lstStyle/>
        <a:p>
          <a:r>
            <a:rPr lang="mr-IN" sz="2000" b="1" dirty="0"/>
            <a:t>एनेमियाचे नियंत्रण आणि प्रतिबंध</a:t>
          </a:r>
          <a:endParaRPr lang="en-IN" sz="2000" b="1" dirty="0"/>
        </a:p>
      </dgm:t>
    </dgm:pt>
    <dgm:pt modelId="{2C462FE3-E5D7-4CEA-B873-3CC406520487}" type="parTrans" cxnId="{1F2DEC07-2A06-4D6E-987A-BA7F6F49551B}">
      <dgm:prSet/>
      <dgm:spPr/>
      <dgm:t>
        <a:bodyPr/>
        <a:lstStyle/>
        <a:p>
          <a:endParaRPr lang="en-IN" sz="2000" b="1"/>
        </a:p>
      </dgm:t>
    </dgm:pt>
    <dgm:pt modelId="{C08E0B45-5E69-4D0D-922E-93DBF88EE935}" type="sibTrans" cxnId="{1F2DEC07-2A06-4D6E-987A-BA7F6F49551B}">
      <dgm:prSet/>
      <dgm:spPr/>
      <dgm:t>
        <a:bodyPr/>
        <a:lstStyle/>
        <a:p>
          <a:endParaRPr lang="en-IN" sz="2000" b="1"/>
        </a:p>
      </dgm:t>
    </dgm:pt>
    <dgm:pt modelId="{5976541C-A36A-42BE-A40B-EC331EAD25DA}">
      <dgm:prSet phldrT="[Text]" custT="1"/>
      <dgm:spPr/>
      <dgm:t>
        <a:bodyPr/>
        <a:lstStyle/>
        <a:p>
          <a:r>
            <a:rPr lang="mr-IN" sz="2000" b="1" dirty="0"/>
            <a:t>एनेमियाचे नियंत्रण आणि प्रतिबंध करण्यासाठी संवाद </a:t>
          </a:r>
          <a:endParaRPr lang="en-IN" sz="2000" b="1" dirty="0"/>
        </a:p>
      </dgm:t>
    </dgm:pt>
    <dgm:pt modelId="{6A687BC0-84EB-41E3-A233-B50BDDAD9152}" type="parTrans" cxnId="{F69FB637-6A67-421C-9598-106BEAFE39EA}">
      <dgm:prSet/>
      <dgm:spPr/>
      <dgm:t>
        <a:bodyPr/>
        <a:lstStyle/>
        <a:p>
          <a:endParaRPr lang="en-IN" sz="2000" b="1"/>
        </a:p>
      </dgm:t>
    </dgm:pt>
    <dgm:pt modelId="{CFBA83B2-F861-45E8-BA17-EF242771B0D8}" type="sibTrans" cxnId="{F69FB637-6A67-421C-9598-106BEAFE39EA}">
      <dgm:prSet/>
      <dgm:spPr/>
      <dgm:t>
        <a:bodyPr/>
        <a:lstStyle/>
        <a:p>
          <a:endParaRPr lang="en-IN" sz="2000" b="1"/>
        </a:p>
      </dgm:t>
    </dgm:pt>
    <dgm:pt modelId="{8FFC6A20-C280-4D00-8A78-20D1F618FE43}" type="pres">
      <dgm:prSet presAssocID="{DB0CE964-9D1F-4E65-99F0-C1DBA3D9CB3E}" presName="matrix" presStyleCnt="0">
        <dgm:presLayoutVars>
          <dgm:chMax val="1"/>
          <dgm:dir/>
          <dgm:resizeHandles val="exact"/>
        </dgm:presLayoutVars>
      </dgm:prSet>
      <dgm:spPr/>
    </dgm:pt>
    <dgm:pt modelId="{C3E9313B-BDD5-4E84-84C9-EE83724E9B06}" type="pres">
      <dgm:prSet presAssocID="{DB0CE964-9D1F-4E65-99F0-C1DBA3D9CB3E}" presName="diamond" presStyleLbl="bgShp" presStyleIdx="0" presStyleCnt="1" custLinFactNeighborX="1652"/>
      <dgm:spPr/>
    </dgm:pt>
    <dgm:pt modelId="{C26A5831-C56F-4C80-AC2B-0958065A3E53}" type="pres">
      <dgm:prSet presAssocID="{DB0CE964-9D1F-4E65-99F0-C1DBA3D9CB3E}" presName="quad1" presStyleLbl="node1" presStyleIdx="0" presStyleCnt="4">
        <dgm:presLayoutVars>
          <dgm:chMax val="0"/>
          <dgm:chPref val="0"/>
          <dgm:bulletEnabled val="1"/>
        </dgm:presLayoutVars>
      </dgm:prSet>
      <dgm:spPr/>
    </dgm:pt>
    <dgm:pt modelId="{B47DD5F0-C932-4CFA-B4FB-1779838662D9}" type="pres">
      <dgm:prSet presAssocID="{DB0CE964-9D1F-4E65-99F0-C1DBA3D9CB3E}" presName="quad2" presStyleLbl="node1" presStyleIdx="1" presStyleCnt="4">
        <dgm:presLayoutVars>
          <dgm:chMax val="0"/>
          <dgm:chPref val="0"/>
          <dgm:bulletEnabled val="1"/>
        </dgm:presLayoutVars>
      </dgm:prSet>
      <dgm:spPr/>
    </dgm:pt>
    <dgm:pt modelId="{B13F6510-D9D9-4610-A0E4-27D797E441CD}" type="pres">
      <dgm:prSet presAssocID="{DB0CE964-9D1F-4E65-99F0-C1DBA3D9CB3E}" presName="quad3" presStyleLbl="node1" presStyleIdx="2" presStyleCnt="4">
        <dgm:presLayoutVars>
          <dgm:chMax val="0"/>
          <dgm:chPref val="0"/>
          <dgm:bulletEnabled val="1"/>
        </dgm:presLayoutVars>
      </dgm:prSet>
      <dgm:spPr/>
    </dgm:pt>
    <dgm:pt modelId="{E889A3B4-DF74-4A84-860E-107E5165BE7E}" type="pres">
      <dgm:prSet presAssocID="{DB0CE964-9D1F-4E65-99F0-C1DBA3D9CB3E}" presName="quad4" presStyleLbl="node1" presStyleIdx="3" presStyleCnt="4" custLinFactNeighborY="805">
        <dgm:presLayoutVars>
          <dgm:chMax val="0"/>
          <dgm:chPref val="0"/>
          <dgm:bulletEnabled val="1"/>
        </dgm:presLayoutVars>
      </dgm:prSet>
      <dgm:spPr/>
    </dgm:pt>
  </dgm:ptLst>
  <dgm:cxnLst>
    <dgm:cxn modelId="{1F2DEC07-2A06-4D6E-987A-BA7F6F49551B}" srcId="{DB0CE964-9D1F-4E65-99F0-C1DBA3D9CB3E}" destId="{543AD110-CE56-459A-8184-DCA27DA6140B}" srcOrd="2" destOrd="0" parTransId="{2C462FE3-E5D7-4CEA-B873-3CC406520487}" sibTransId="{C08E0B45-5E69-4D0D-922E-93DBF88EE935}"/>
    <dgm:cxn modelId="{7BB1300D-D04C-4BED-81C8-261DD9FB9E9B}" srcId="{DB0CE964-9D1F-4E65-99F0-C1DBA3D9CB3E}" destId="{900AE50B-C9B4-4052-8634-CA9569C9F90D}" srcOrd="1" destOrd="0" parTransId="{3F1E2C4C-41F2-4C93-9764-A45734448F6F}" sibTransId="{2D155BFD-16AB-4ECF-B64F-502943A110B7}"/>
    <dgm:cxn modelId="{C44A9817-66D5-43F4-B614-FD6428F11961}" type="presOf" srcId="{5976541C-A36A-42BE-A40B-EC331EAD25DA}" destId="{E889A3B4-DF74-4A84-860E-107E5165BE7E}" srcOrd="0" destOrd="0" presId="urn:microsoft.com/office/officeart/2005/8/layout/matrix3"/>
    <dgm:cxn modelId="{F69FB637-6A67-421C-9598-106BEAFE39EA}" srcId="{DB0CE964-9D1F-4E65-99F0-C1DBA3D9CB3E}" destId="{5976541C-A36A-42BE-A40B-EC331EAD25DA}" srcOrd="3" destOrd="0" parTransId="{6A687BC0-84EB-41E3-A233-B50BDDAD9152}" sibTransId="{CFBA83B2-F861-45E8-BA17-EF242771B0D8}"/>
    <dgm:cxn modelId="{48D1E45B-7810-4BB6-BB41-4AEA215FDDA8}" srcId="{DB0CE964-9D1F-4E65-99F0-C1DBA3D9CB3E}" destId="{43D99C13-F392-489A-A65A-7745D997DF92}" srcOrd="0" destOrd="0" parTransId="{6F5078EE-D20A-47A3-9EF4-CB8DC093E53C}" sibTransId="{9883807B-F131-4CA1-AEFE-21DC64F54FE1}"/>
    <dgm:cxn modelId="{AFF2CD5E-9F30-45D0-A858-35E9EABB116B}" type="presOf" srcId="{43D99C13-F392-489A-A65A-7745D997DF92}" destId="{C26A5831-C56F-4C80-AC2B-0958065A3E53}" srcOrd="0" destOrd="0" presId="urn:microsoft.com/office/officeart/2005/8/layout/matrix3"/>
    <dgm:cxn modelId="{28501476-8AB9-404F-9A18-0F4E03F9A3DB}" type="presOf" srcId="{DB0CE964-9D1F-4E65-99F0-C1DBA3D9CB3E}" destId="{8FFC6A20-C280-4D00-8A78-20D1F618FE43}" srcOrd="0" destOrd="0" presId="urn:microsoft.com/office/officeart/2005/8/layout/matrix3"/>
    <dgm:cxn modelId="{08E0E784-C45B-43D2-843C-C5D490581865}" type="presOf" srcId="{543AD110-CE56-459A-8184-DCA27DA6140B}" destId="{B13F6510-D9D9-4610-A0E4-27D797E441CD}" srcOrd="0" destOrd="0" presId="urn:microsoft.com/office/officeart/2005/8/layout/matrix3"/>
    <dgm:cxn modelId="{E896A594-FA17-4A17-8B8C-968AB70F1ED0}" type="presOf" srcId="{900AE50B-C9B4-4052-8634-CA9569C9F90D}" destId="{B47DD5F0-C932-4CFA-B4FB-1779838662D9}" srcOrd="0" destOrd="0" presId="urn:microsoft.com/office/officeart/2005/8/layout/matrix3"/>
    <dgm:cxn modelId="{4DF647CC-0B16-4F27-B641-F9DE7689694E}" type="presParOf" srcId="{8FFC6A20-C280-4D00-8A78-20D1F618FE43}" destId="{C3E9313B-BDD5-4E84-84C9-EE83724E9B06}" srcOrd="0" destOrd="0" presId="urn:microsoft.com/office/officeart/2005/8/layout/matrix3"/>
    <dgm:cxn modelId="{0B1B3F76-7A49-4B0C-9ADD-E47F48569F6F}" type="presParOf" srcId="{8FFC6A20-C280-4D00-8A78-20D1F618FE43}" destId="{C26A5831-C56F-4C80-AC2B-0958065A3E53}" srcOrd="1" destOrd="0" presId="urn:microsoft.com/office/officeart/2005/8/layout/matrix3"/>
    <dgm:cxn modelId="{4880F0B8-67AC-4733-B20E-785B326EA595}" type="presParOf" srcId="{8FFC6A20-C280-4D00-8A78-20D1F618FE43}" destId="{B47DD5F0-C932-4CFA-B4FB-1779838662D9}" srcOrd="2" destOrd="0" presId="urn:microsoft.com/office/officeart/2005/8/layout/matrix3"/>
    <dgm:cxn modelId="{0AC30651-77C7-4AC6-9252-69E5C3CF4465}" type="presParOf" srcId="{8FFC6A20-C280-4D00-8A78-20D1F618FE43}" destId="{B13F6510-D9D9-4610-A0E4-27D797E441CD}" srcOrd="3" destOrd="0" presId="urn:microsoft.com/office/officeart/2005/8/layout/matrix3"/>
    <dgm:cxn modelId="{6AD9EF09-1CFA-4015-BABA-632D58D38323}" type="presParOf" srcId="{8FFC6A20-C280-4D00-8A78-20D1F618FE43}" destId="{E889A3B4-DF74-4A84-860E-107E5165BE7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26EA9-9190-3E4B-8F21-C405F9F90E2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71203-F65F-FB4A-953E-DE6F60DD933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r-IN" sz="2300" kern="1200" dirty="0">
              <a:latin typeface="Arial Unicode MS" panose="020B0604020202020204" pitchFamily="34" charset="-128"/>
              <a:ea typeface="Arial Unicode MS" panose="020B0604020202020204" pitchFamily="34" charset="-128"/>
              <a:cs typeface="Arial Unicode MS" panose="020B0604020202020204" pitchFamily="34" charset="-128"/>
            </a:rPr>
            <a:t>एनेमिया मुक्त भारत </a:t>
          </a:r>
          <a:r>
            <a:rPr lang="en-US" sz="2300" kern="1200" dirty="0">
              <a:latin typeface="Arial Unicode MS" panose="020B0604020202020204" pitchFamily="34" charset="-128"/>
              <a:ea typeface="Arial Unicode MS" panose="020B0604020202020204" pitchFamily="34" charset="-128"/>
              <a:cs typeface="Arial Unicode MS" panose="020B0604020202020204" pitchFamily="34" charset="-128"/>
            </a:rPr>
            <a:t>(AMB)- </a:t>
          </a:r>
          <a:r>
            <a:rPr lang="mr-IN" sz="2300" kern="1200"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मुलामंधील एनेमियाच्या प्रतिबंधासाठी हा कार्यक्रम राष्ट्रीय स्तरावर चालवला जातो. </a:t>
          </a:r>
          <a:endParaRPr lang="en-US" sz="23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2703"/>
        <a:ext cx="6900512" cy="1843578"/>
      </dsp:txXfrm>
    </dsp:sp>
    <dsp:sp modelId="{069EBBCE-2D1C-AD4E-A53D-7210E64BBE5D}">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B6AC8-8C81-154D-AE95-6157ACD779F0}">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r-IN" sz="2300" kern="1200" dirty="0">
              <a:latin typeface="Arial Unicode MS" panose="020B0604020202020204" pitchFamily="34" charset="-128"/>
              <a:ea typeface="Arial Unicode MS" panose="020B0604020202020204" pitchFamily="34" charset="-128"/>
              <a:cs typeface="Arial Unicode MS" panose="020B0604020202020204" pitchFamily="34" charset="-128"/>
            </a:rPr>
            <a:t>यात लहानमुले, प्रजननक्षम महिला, गर्भवती महिला, आणि किशोरवयीन मुलेमुली यांच्यातील एनेमिया कमी करण्याचे उद्दिष्ट आहे</a:t>
          </a:r>
          <a:r>
            <a:rPr lang="mr-IN" sz="2300" kern="1200" dirty="0"/>
            <a:t>. </a:t>
          </a:r>
          <a:endParaRPr lang="en-US" sz="2300" kern="1200" dirty="0"/>
        </a:p>
      </dsp:txBody>
      <dsp:txXfrm>
        <a:off x="0" y="1846281"/>
        <a:ext cx="6900512" cy="1843578"/>
      </dsp:txXfrm>
    </dsp:sp>
    <dsp:sp modelId="{E60BFC80-2B34-D34B-AD9C-7E4510A56A87}">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DBA45-1B37-BF46-A54C-73B1D2C4043A}">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r-IN" sz="2300" kern="1200"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मुलांमधील वर्तन बदल हा एनेमिया दूर करण्यासाठी एक कायमस्वरूपी उपाय आहे, त्यासाठी समाजाचा आणि शैक्षणिक व्यवस्थेचा सहभाग अत्यंत आवश्यक आहे. </a:t>
          </a:r>
          <a:endParaRPr lang="en-US" sz="23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9313B-BDD5-4E84-84C9-EE83724E9B06}">
      <dsp:nvSpPr>
        <dsp:cNvPr id="0" name=""/>
        <dsp:cNvSpPr/>
      </dsp:nvSpPr>
      <dsp:spPr>
        <a:xfrm>
          <a:off x="2265649" y="0"/>
          <a:ext cx="5377219" cy="5377219"/>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A5831-C56F-4C80-AC2B-0958065A3E53}">
      <dsp:nvSpPr>
        <dsp:cNvPr id="0" name=""/>
        <dsp:cNvSpPr/>
      </dsp:nvSpPr>
      <dsp:spPr>
        <a:xfrm>
          <a:off x="2687653" y="510835"/>
          <a:ext cx="2097115" cy="20971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r-IN" sz="2000" b="1" kern="1200" dirty="0"/>
            <a:t>एनेमिया आणि त्याचा शरीराची वाढ आणि विकासावर होणारा परिणाम</a:t>
          </a:r>
          <a:endParaRPr lang="en-IN" sz="2000" b="1" kern="1200" dirty="0"/>
        </a:p>
      </dsp:txBody>
      <dsp:txXfrm>
        <a:off x="2790026" y="613208"/>
        <a:ext cx="1892369" cy="1892369"/>
      </dsp:txXfrm>
    </dsp:sp>
    <dsp:sp modelId="{B47DD5F0-C932-4CFA-B4FB-1779838662D9}">
      <dsp:nvSpPr>
        <dsp:cNvPr id="0" name=""/>
        <dsp:cNvSpPr/>
      </dsp:nvSpPr>
      <dsp:spPr>
        <a:xfrm>
          <a:off x="4946085" y="510835"/>
          <a:ext cx="2097115" cy="2097115"/>
        </a:xfrm>
        <a:prstGeom prst="round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r-IN" sz="2000" b="1" kern="1200" dirty="0"/>
            <a:t>किशोरावस्थेतील एनेमिया</a:t>
          </a:r>
          <a:endParaRPr lang="en-IN" sz="2000" b="1" kern="1200" dirty="0"/>
        </a:p>
      </dsp:txBody>
      <dsp:txXfrm>
        <a:off x="5048458" y="613208"/>
        <a:ext cx="1892369" cy="1892369"/>
      </dsp:txXfrm>
    </dsp:sp>
    <dsp:sp modelId="{B13F6510-D9D9-4610-A0E4-27D797E441CD}">
      <dsp:nvSpPr>
        <dsp:cNvPr id="0" name=""/>
        <dsp:cNvSpPr/>
      </dsp:nvSpPr>
      <dsp:spPr>
        <a:xfrm>
          <a:off x="2687653" y="2769267"/>
          <a:ext cx="2097115" cy="2097115"/>
        </a:xfrm>
        <a:prstGeom prst="round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r-IN" sz="2000" b="1" kern="1200" dirty="0"/>
            <a:t>एनेमियाचे नियंत्रण आणि प्रतिबंध</a:t>
          </a:r>
          <a:endParaRPr lang="en-IN" sz="2000" b="1" kern="1200" dirty="0"/>
        </a:p>
      </dsp:txBody>
      <dsp:txXfrm>
        <a:off x="2790026" y="2871640"/>
        <a:ext cx="1892369" cy="1892369"/>
      </dsp:txXfrm>
    </dsp:sp>
    <dsp:sp modelId="{E889A3B4-DF74-4A84-860E-107E5165BE7E}">
      <dsp:nvSpPr>
        <dsp:cNvPr id="0" name=""/>
        <dsp:cNvSpPr/>
      </dsp:nvSpPr>
      <dsp:spPr>
        <a:xfrm>
          <a:off x="4946085" y="2786149"/>
          <a:ext cx="2097115" cy="2097115"/>
        </a:xfrm>
        <a:prstGeom prst="round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r-IN" sz="2000" b="1" kern="1200" dirty="0"/>
            <a:t>एनेमियाचे नियंत्रण आणि प्रतिबंध करण्यासाठी संवाद </a:t>
          </a:r>
          <a:endParaRPr lang="en-IN" sz="2000" b="1" kern="1200" dirty="0"/>
        </a:p>
      </dsp:txBody>
      <dsp:txXfrm>
        <a:off x="5048458" y="2888522"/>
        <a:ext cx="1892369" cy="18923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5548E-BC6B-BE46-AAEA-3A4FE8026627}"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1B323-E319-F14D-A5B9-41B4CB6E2B34}" type="slidenum">
              <a:rPr lang="en-US" smtClean="0"/>
              <a:t>‹#›</a:t>
            </a:fld>
            <a:endParaRPr lang="en-US"/>
          </a:p>
        </p:txBody>
      </p:sp>
    </p:spTree>
    <p:extLst>
      <p:ext uri="{BB962C8B-B14F-4D97-AF65-F5344CB8AC3E}">
        <p14:creationId xmlns:p14="http://schemas.microsoft.com/office/powerpoint/2010/main" val="346177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8</a:t>
            </a:fld>
            <a:endParaRPr lang="en-US"/>
          </a:p>
        </p:txBody>
      </p:sp>
    </p:spTree>
    <p:extLst>
      <p:ext uri="{BB962C8B-B14F-4D97-AF65-F5344CB8AC3E}">
        <p14:creationId xmlns:p14="http://schemas.microsoft.com/office/powerpoint/2010/main" val="300789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13</a:t>
            </a:fld>
            <a:endParaRPr lang="en-US"/>
          </a:p>
        </p:txBody>
      </p:sp>
    </p:spTree>
    <p:extLst>
      <p:ext uri="{BB962C8B-B14F-4D97-AF65-F5344CB8AC3E}">
        <p14:creationId xmlns:p14="http://schemas.microsoft.com/office/powerpoint/2010/main" val="124799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76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5705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49742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53468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6399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7825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2146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5102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8100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96742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2010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108111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75000"/>
              </a:schemeClr>
            </a:gs>
            <a:gs pos="40000">
              <a:schemeClr val="accent1">
                <a:lumMod val="50000"/>
              </a:schemeClr>
            </a:gs>
            <a:gs pos="91000">
              <a:srgbClr val="00B0F0"/>
            </a:gs>
          </a:gsLst>
          <a:path path="circle">
            <a:fillToRect r="100000" b="100000"/>
          </a:path>
          <a:tileRect l="-100000" t="-100000"/>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5DAB7CD-CD8B-95D4-3ACD-16D96BC0471B}"/>
              </a:ext>
            </a:extLst>
          </p:cNvPr>
          <p:cNvSpPr>
            <a:spLocks noGrp="1"/>
          </p:cNvSpPr>
          <p:nvPr>
            <p:ph type="ctrTitle"/>
          </p:nvPr>
        </p:nvSpPr>
        <p:spPr>
          <a:xfrm>
            <a:off x="662180" y="2862471"/>
            <a:ext cx="3041803" cy="2907802"/>
          </a:xfrm>
        </p:spPr>
        <p:txBody>
          <a:bodyPr anchor="t">
            <a:normAutofit/>
          </a:bodyPr>
          <a:lstStyle/>
          <a:p>
            <a:pPr algn="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किशोरवयीन</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मुलांमधील </a:t>
            </a: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एनिमिया</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वर प्रशिक्षण </a:t>
            </a:r>
            <a:br>
              <a:rPr lang="en-US" sz="4000" dirty="0">
                <a:solidFill>
                  <a:srgbClr val="FFFFFF"/>
                </a:solidFill>
                <a:latin typeface="Nirmala UI" panose="020B0502040204020203" pitchFamily="34" charset="0"/>
                <a:ea typeface="Nirmala UI" panose="020B0502040204020203" pitchFamily="34" charset="0"/>
                <a:cs typeface="Nirmala UI" panose="020B0502040204020203" pitchFamily="34" charset="0"/>
              </a:rPr>
            </a:br>
            <a:endParaRPr lang="en-US" sz="4000" dirty="0">
              <a:solidFill>
                <a:srgbClr val="FFFFFF"/>
              </a:solidFill>
            </a:endParaRPr>
          </a:p>
        </p:txBody>
      </p:sp>
      <p:sp>
        <p:nvSpPr>
          <p:cNvPr id="5" name="Subtitle 4">
            <a:extLst>
              <a:ext uri="{FF2B5EF4-FFF2-40B4-BE49-F238E27FC236}">
                <a16:creationId xmlns:a16="http://schemas.microsoft.com/office/drawing/2014/main" id="{F3B6102D-05A4-274C-EA43-DADEB647516B}"/>
              </a:ext>
            </a:extLst>
          </p:cNvPr>
          <p:cNvSpPr>
            <a:spLocks noGrp="1"/>
          </p:cNvSpPr>
          <p:nvPr>
            <p:ph type="subTitle" idx="1"/>
          </p:nvPr>
        </p:nvSpPr>
        <p:spPr>
          <a:xfrm>
            <a:off x="565732" y="688600"/>
            <a:ext cx="3041803" cy="1655316"/>
          </a:xfrm>
        </p:spPr>
        <p:txBody>
          <a:bodyPr anchor="b">
            <a:noAutofit/>
          </a:bodyPr>
          <a:lstStyle/>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r"/>
            <a:r>
              <a:rPr lang="mr-IN"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शालेय शिक्षकांसाठी संवाद कौशल्ये </a:t>
            </a:r>
            <a:endParaRPr lang="en-US"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मॉडयूल</a:t>
            </a:r>
            <a:r>
              <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1- </a:t>
            </a: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सत्र 1</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 </a:t>
            </a:r>
            <a:endPar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a:p>
            <a:pPr algn="l"/>
            <a:endParaRPr lang="en-US" dirty="0">
              <a:solidFill>
                <a:srgbClr val="FFFFFF"/>
              </a:solidFill>
            </a:endParaRPr>
          </a:p>
        </p:txBody>
      </p:sp>
      <p:sp>
        <p:nvSpPr>
          <p:cNvPr id="7" name="Title 3">
            <a:extLst>
              <a:ext uri="{FF2B5EF4-FFF2-40B4-BE49-F238E27FC236}">
                <a16:creationId xmlns:a16="http://schemas.microsoft.com/office/drawing/2014/main" id="{9A305478-BD26-99FF-EDF6-1285134C31E3}"/>
              </a:ext>
            </a:extLst>
          </p:cNvPr>
          <p:cNvSpPr txBox="1">
            <a:spLocks/>
          </p:cNvSpPr>
          <p:nvPr/>
        </p:nvSpPr>
        <p:spPr>
          <a:xfrm>
            <a:off x="626472" y="274031"/>
            <a:ext cx="3052293" cy="210792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Subtitle 4">
            <a:extLst>
              <a:ext uri="{FF2B5EF4-FFF2-40B4-BE49-F238E27FC236}">
                <a16:creationId xmlns:a16="http://schemas.microsoft.com/office/drawing/2014/main" id="{994C54DC-5BE3-9C01-F9AA-531C084A0540}"/>
              </a:ext>
            </a:extLst>
          </p:cNvPr>
          <p:cNvSpPr txBox="1">
            <a:spLocks/>
          </p:cNvSpPr>
          <p:nvPr/>
        </p:nvSpPr>
        <p:spPr>
          <a:xfrm>
            <a:off x="545501" y="274671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Picture 23">
            <a:extLst>
              <a:ext uri="{FF2B5EF4-FFF2-40B4-BE49-F238E27FC236}">
                <a16:creationId xmlns:a16="http://schemas.microsoft.com/office/drawing/2014/main" id="{76D28496-0FE1-C5B8-13EC-6D7258A08AB6}"/>
              </a:ext>
            </a:extLst>
          </p:cNvPr>
          <p:cNvPicPr>
            <a:picLocks noChangeAspect="1"/>
          </p:cNvPicPr>
          <p:nvPr/>
        </p:nvPicPr>
        <p:blipFill>
          <a:blip r:embed="rId3"/>
          <a:stretch>
            <a:fillRect/>
          </a:stretch>
        </p:blipFill>
        <p:spPr>
          <a:xfrm>
            <a:off x="5476180" y="55415"/>
            <a:ext cx="6715819" cy="6235266"/>
          </a:xfrm>
          <a:prstGeom prst="rect">
            <a:avLst/>
          </a:prstGeom>
          <a:effectLst>
            <a:outerShdw blurRad="63500" sx="102000" sy="102000" algn="ctr" rotWithShape="0">
              <a:prstClr val="black">
                <a:alpha val="40000"/>
              </a:prstClr>
            </a:outerShdw>
          </a:effectLst>
        </p:spPr>
      </p:pic>
      <p:grpSp>
        <p:nvGrpSpPr>
          <p:cNvPr id="46" name="Group 45">
            <a:extLst>
              <a:ext uri="{FF2B5EF4-FFF2-40B4-BE49-F238E27FC236}">
                <a16:creationId xmlns:a16="http://schemas.microsoft.com/office/drawing/2014/main" id="{ADD261E6-7CB3-ABCF-8576-B2251B8CAE21}"/>
              </a:ext>
            </a:extLst>
          </p:cNvPr>
          <p:cNvGrpSpPr/>
          <p:nvPr/>
        </p:nvGrpSpPr>
        <p:grpSpPr>
          <a:xfrm>
            <a:off x="5476180" y="4780509"/>
            <a:ext cx="6752713" cy="2069009"/>
            <a:chOff x="2783823" y="150357"/>
            <a:chExt cx="7168592" cy="2456386"/>
          </a:xfrm>
        </p:grpSpPr>
        <p:grpSp>
          <p:nvGrpSpPr>
            <p:cNvPr id="47" name="Group 46">
              <a:extLst>
                <a:ext uri="{FF2B5EF4-FFF2-40B4-BE49-F238E27FC236}">
                  <a16:creationId xmlns:a16="http://schemas.microsoft.com/office/drawing/2014/main" id="{270362B9-4CED-6B30-23CC-0EED1B79BBF2}"/>
                </a:ext>
              </a:extLst>
            </p:cNvPr>
            <p:cNvGrpSpPr/>
            <p:nvPr/>
          </p:nvGrpSpPr>
          <p:grpSpPr>
            <a:xfrm>
              <a:off x="2783823" y="150357"/>
              <a:ext cx="7168592" cy="2456386"/>
              <a:chOff x="2398542" y="1808841"/>
              <a:chExt cx="7168592" cy="2456386"/>
            </a:xfrm>
            <a:solidFill>
              <a:schemeClr val="bg1"/>
            </a:solidFill>
            <a:effectLst>
              <a:outerShdw blurRad="50800" dist="38100" dir="16200000" rotWithShape="0">
                <a:prstClr val="black">
                  <a:alpha val="40000"/>
                </a:prstClr>
              </a:outerShdw>
            </a:effectLst>
          </p:grpSpPr>
          <p:sp>
            <p:nvSpPr>
              <p:cNvPr id="52" name="Rectangle 51">
                <a:extLst>
                  <a:ext uri="{FF2B5EF4-FFF2-40B4-BE49-F238E27FC236}">
                    <a16:creationId xmlns:a16="http://schemas.microsoft.com/office/drawing/2014/main" id="{C12C495A-7C39-38FD-350E-7368E01EC977}"/>
                  </a:ext>
                </a:extLst>
              </p:cNvPr>
              <p:cNvSpPr/>
              <p:nvPr/>
            </p:nvSpPr>
            <p:spPr>
              <a:xfrm>
                <a:off x="2398542" y="2985067"/>
                <a:ext cx="7168592" cy="1280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Triangle 52">
                <a:extLst>
                  <a:ext uri="{FF2B5EF4-FFF2-40B4-BE49-F238E27FC236}">
                    <a16:creationId xmlns:a16="http://schemas.microsoft.com/office/drawing/2014/main" id="{22A374A5-82E6-5E8B-180B-F28622045E65}"/>
                  </a:ext>
                </a:extLst>
              </p:cNvPr>
              <p:cNvSpPr/>
              <p:nvPr/>
            </p:nvSpPr>
            <p:spPr>
              <a:xfrm flipH="1">
                <a:off x="6124135" y="1808841"/>
                <a:ext cx="2334394" cy="245367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5A014FE-A0AA-3BD1-3AA3-51CBDCAEFCA7}"/>
                  </a:ext>
                </a:extLst>
              </p:cNvPr>
              <p:cNvSpPr/>
              <p:nvPr/>
            </p:nvSpPr>
            <p:spPr>
              <a:xfrm>
                <a:off x="8439373" y="1821273"/>
                <a:ext cx="1127761" cy="11648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blue and black logo&#10;&#10;Description automatically generated">
              <a:extLst>
                <a:ext uri="{FF2B5EF4-FFF2-40B4-BE49-F238E27FC236}">
                  <a16:creationId xmlns:a16="http://schemas.microsoft.com/office/drawing/2014/main" id="{C9ACCFC9-D166-074E-F435-DB21F75780CC}"/>
                </a:ext>
              </a:extLst>
            </p:cNvPr>
            <p:cNvPicPr>
              <a:picLocks noChangeAspect="1"/>
            </p:cNvPicPr>
            <p:nvPr/>
          </p:nvPicPr>
          <p:blipFill>
            <a:blip r:embed="rId4"/>
            <a:stretch>
              <a:fillRect/>
            </a:stretch>
          </p:blipFill>
          <p:spPr>
            <a:xfrm>
              <a:off x="4666062" y="1922121"/>
              <a:ext cx="1526945" cy="476767"/>
            </a:xfrm>
            <a:prstGeom prst="rect">
              <a:avLst/>
            </a:prstGeom>
          </p:spPr>
        </p:pic>
        <p:pic>
          <p:nvPicPr>
            <p:cNvPr id="49" name="Picture 48" descr="A logo with a child climbing up the stairs&#10;&#10;Description automatically generated">
              <a:extLst>
                <a:ext uri="{FF2B5EF4-FFF2-40B4-BE49-F238E27FC236}">
                  <a16:creationId xmlns:a16="http://schemas.microsoft.com/office/drawing/2014/main" id="{C3286057-626D-DE81-87E3-19A0394B974C}"/>
                </a:ext>
              </a:extLst>
            </p:cNvPr>
            <p:cNvPicPr>
              <a:picLocks noChangeAspect="1"/>
            </p:cNvPicPr>
            <p:nvPr/>
          </p:nvPicPr>
          <p:blipFill>
            <a:blip r:embed="rId5"/>
            <a:stretch>
              <a:fillRect/>
            </a:stretch>
          </p:blipFill>
          <p:spPr>
            <a:xfrm>
              <a:off x="3051764" y="1922121"/>
              <a:ext cx="1346357" cy="514785"/>
            </a:xfrm>
            <a:prstGeom prst="rect">
              <a:avLst/>
            </a:prstGeom>
          </p:spPr>
        </p:pic>
        <p:pic>
          <p:nvPicPr>
            <p:cNvPr id="50" name="Picture 49" descr="A blue text on a black background&#10;&#10;Description automatically generated">
              <a:extLst>
                <a:ext uri="{FF2B5EF4-FFF2-40B4-BE49-F238E27FC236}">
                  <a16:creationId xmlns:a16="http://schemas.microsoft.com/office/drawing/2014/main" id="{2DA4A7E1-CA29-8E2C-1453-869564C40660}"/>
                </a:ext>
              </a:extLst>
            </p:cNvPr>
            <p:cNvPicPr>
              <a:picLocks noChangeAspect="1"/>
            </p:cNvPicPr>
            <p:nvPr/>
          </p:nvPicPr>
          <p:blipFill>
            <a:blip r:embed="rId6"/>
            <a:stretch>
              <a:fillRect/>
            </a:stretch>
          </p:blipFill>
          <p:spPr>
            <a:xfrm>
              <a:off x="6524292" y="1751922"/>
              <a:ext cx="1330580" cy="718513"/>
            </a:xfrm>
            <a:prstGeom prst="rect">
              <a:avLst/>
            </a:prstGeom>
          </p:spPr>
        </p:pic>
        <p:pic>
          <p:nvPicPr>
            <p:cNvPr id="51" name="Picture 50">
              <a:extLst>
                <a:ext uri="{FF2B5EF4-FFF2-40B4-BE49-F238E27FC236}">
                  <a16:creationId xmlns:a16="http://schemas.microsoft.com/office/drawing/2014/main" id="{A4D7B1DF-2854-A66D-F54B-6DC4E46BAFC3}"/>
                </a:ext>
              </a:extLst>
            </p:cNvPr>
            <p:cNvPicPr>
              <a:picLocks noChangeAspect="1"/>
            </p:cNvPicPr>
            <p:nvPr/>
          </p:nvPicPr>
          <p:blipFill>
            <a:blip r:embed="rId7"/>
            <a:stretch>
              <a:fillRect/>
            </a:stretch>
          </p:blipFill>
          <p:spPr>
            <a:xfrm>
              <a:off x="8311738" y="454577"/>
              <a:ext cx="1640677" cy="2128237"/>
            </a:xfrm>
            <a:prstGeom prst="rect">
              <a:avLst/>
            </a:prstGeom>
          </p:spPr>
        </p:pic>
      </p:grpSp>
      <p:sp>
        <p:nvSpPr>
          <p:cNvPr id="2" name="Subtitle 4">
            <a:extLst>
              <a:ext uri="{FF2B5EF4-FFF2-40B4-BE49-F238E27FC236}">
                <a16:creationId xmlns:a16="http://schemas.microsoft.com/office/drawing/2014/main" id="{2BB7C277-314F-A427-C68C-CCEF33E22EC7}"/>
              </a:ext>
            </a:extLst>
          </p:cNvPr>
          <p:cNvSpPr txBox="1">
            <a:spLocks/>
          </p:cNvSpPr>
          <p:nvPr/>
        </p:nvSpPr>
        <p:spPr>
          <a:xfrm>
            <a:off x="196651" y="-13168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90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C5CC-FD40-DC5C-CB9D-7D22D80E605F}"/>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16362D8D-C317-CF05-C074-C1EDCE918EBF}"/>
              </a:ext>
            </a:extLst>
          </p:cNvPr>
          <p:cNvSpPr>
            <a:spLocks noGrp="1"/>
          </p:cNvSpPr>
          <p:nvPr>
            <p:ph idx="1"/>
          </p:nvPr>
        </p:nvSpPr>
        <p:spPr/>
        <p:txBody>
          <a:bodyPr/>
          <a:lstStyle/>
          <a:p>
            <a:r>
              <a:rPr lang="en-US" dirty="0"/>
              <a:t>My name is ___</a:t>
            </a:r>
          </a:p>
          <a:p>
            <a:r>
              <a:rPr lang="en-US" dirty="0"/>
              <a:t>Anemia </a:t>
            </a:r>
            <a:r>
              <a:rPr lang="en-US" dirty="0" err="1"/>
              <a:t>Mukt</a:t>
            </a:r>
            <a:r>
              <a:rPr lang="en-US" dirty="0"/>
              <a:t> Bharat School Program</a:t>
            </a:r>
          </a:p>
          <a:p>
            <a:r>
              <a:rPr lang="en-US" dirty="0"/>
              <a:t>Training for Care takers/School mentors for Adolescents </a:t>
            </a:r>
          </a:p>
          <a:p>
            <a:r>
              <a:rPr lang="en-US" dirty="0"/>
              <a:t>What would you like to learn today? Participant expectations</a:t>
            </a:r>
          </a:p>
          <a:p>
            <a:r>
              <a:rPr lang="en-US" dirty="0"/>
              <a:t>Let’s do a quick game.</a:t>
            </a:r>
          </a:p>
          <a:p>
            <a:r>
              <a:rPr lang="en-US" dirty="0"/>
              <a:t>Help me find the words. Remember we are training for Anemia and these words are linked to anemia in some way.</a:t>
            </a:r>
          </a:p>
        </p:txBody>
      </p:sp>
    </p:spTree>
    <p:extLst>
      <p:ext uri="{BB962C8B-B14F-4D97-AF65-F5344CB8AC3E}">
        <p14:creationId xmlns:p14="http://schemas.microsoft.com/office/powerpoint/2010/main" val="206899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354C389-6033-9AB8-EA0E-4EA09E0D9606}"/>
              </a:ext>
            </a:extLst>
          </p:cNvPr>
          <p:cNvSpPr>
            <a:spLocks noChangeAspect="1"/>
          </p:cNvSpPr>
          <p:nvPr/>
        </p:nvSpPr>
        <p:spPr>
          <a:xfrm>
            <a:off x="8408931" y="175205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त्वचा</a:t>
            </a:r>
            <a:r>
              <a:rPr lang="en-US" dirty="0"/>
              <a:t> </a:t>
            </a:r>
          </a:p>
        </p:txBody>
      </p:sp>
      <p:sp>
        <p:nvSpPr>
          <p:cNvPr id="23" name="Rounded Rectangle 22">
            <a:extLst>
              <a:ext uri="{FF2B5EF4-FFF2-40B4-BE49-F238E27FC236}">
                <a16:creationId xmlns:a16="http://schemas.microsoft.com/office/drawing/2014/main" id="{8F5A8168-FA02-FA40-F8B2-F5AFB6BCE2A7}"/>
              </a:ext>
            </a:extLst>
          </p:cNvPr>
          <p:cNvSpPr>
            <a:spLocks noChangeAspect="1"/>
          </p:cNvSpPr>
          <p:nvPr/>
        </p:nvSpPr>
        <p:spPr>
          <a:xfrm>
            <a:off x="6066856" y="10255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IN" sz="1800" b="0" dirty="0">
                <a:effectLst/>
              </a:rPr>
              <a:t>C</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4" name="Rounded Rectangle 23">
            <a:extLst>
              <a:ext uri="{FF2B5EF4-FFF2-40B4-BE49-F238E27FC236}">
                <a16:creationId xmlns:a16="http://schemas.microsoft.com/office/drawing/2014/main" id="{4D279245-3FE3-CA19-D62E-483A7184DF0B}"/>
              </a:ext>
            </a:extLst>
          </p:cNvPr>
          <p:cNvSpPr>
            <a:spLocks noChangeAspect="1"/>
          </p:cNvSpPr>
          <p:nvPr/>
        </p:nvSpPr>
        <p:spPr>
          <a:xfrm>
            <a:off x="5955826" y="251456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क्षमता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5" name="Rounded Rectangle 24">
            <a:extLst>
              <a:ext uri="{FF2B5EF4-FFF2-40B4-BE49-F238E27FC236}">
                <a16:creationId xmlns:a16="http://schemas.microsoft.com/office/drawing/2014/main" id="{B2752FA5-0571-0E64-B01A-78AB515A731D}"/>
              </a:ext>
            </a:extLst>
          </p:cNvPr>
          <p:cNvSpPr>
            <a:spLocks noChangeAspect="1"/>
          </p:cNvSpPr>
          <p:nvPr/>
        </p:nvSpPr>
        <p:spPr>
          <a:xfrm>
            <a:off x="10670523" y="248352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तत्व</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6" name="Rounded Rectangle 25">
            <a:extLst>
              <a:ext uri="{FF2B5EF4-FFF2-40B4-BE49-F238E27FC236}">
                <a16:creationId xmlns:a16="http://schemas.microsoft.com/office/drawing/2014/main" id="{BF7A2BBB-9263-7E95-9233-4A4DB127F1ED}"/>
              </a:ext>
            </a:extLst>
          </p:cNvPr>
          <p:cNvSpPr>
            <a:spLocks noChangeAspect="1"/>
          </p:cNvSpPr>
          <p:nvPr/>
        </p:nvSpPr>
        <p:spPr>
          <a:xfrm>
            <a:off x="9950523" y="175205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फॉलिक एसिड</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7" name="Rounded Rectangle 26">
            <a:extLst>
              <a:ext uri="{FF2B5EF4-FFF2-40B4-BE49-F238E27FC236}">
                <a16:creationId xmlns:a16="http://schemas.microsoft.com/office/drawing/2014/main" id="{74CC7AD9-7C05-B273-12E0-0C71E0C3EF9E}"/>
              </a:ext>
            </a:extLst>
          </p:cNvPr>
          <p:cNvSpPr>
            <a:spLocks noChangeAspect="1"/>
          </p:cNvSpPr>
          <p:nvPr/>
        </p:nvSpPr>
        <p:spPr>
          <a:xfrm>
            <a:off x="6888448" y="1747856"/>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रक्त पेशियाँ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8" name="Rounded Rectangle 27">
            <a:extLst>
              <a:ext uri="{FF2B5EF4-FFF2-40B4-BE49-F238E27FC236}">
                <a16:creationId xmlns:a16="http://schemas.microsoft.com/office/drawing/2014/main" id="{F17B69B7-E96B-A7A7-743B-607A43F8B9CA}"/>
              </a:ext>
            </a:extLst>
          </p:cNvPr>
          <p:cNvSpPr>
            <a:spLocks noChangeAspect="1"/>
          </p:cNvSpPr>
          <p:nvPr/>
        </p:nvSpPr>
        <p:spPr>
          <a:xfrm>
            <a:off x="7650821" y="105853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जन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9" name="Rounded Rectangle 28">
            <a:extLst>
              <a:ext uri="{FF2B5EF4-FFF2-40B4-BE49-F238E27FC236}">
                <a16:creationId xmlns:a16="http://schemas.microsoft.com/office/drawing/2014/main" id="{FE50505A-8CA2-82DB-5DDA-DF238251D76B}"/>
              </a:ext>
            </a:extLst>
          </p:cNvPr>
          <p:cNvSpPr>
            <a:spLocks noChangeAspect="1"/>
          </p:cNvSpPr>
          <p:nvPr/>
        </p:nvSpPr>
        <p:spPr>
          <a:xfrm>
            <a:off x="10641857" y="469549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हीमोग्लोबिन</a:t>
            </a:r>
            <a:r>
              <a:rPr lang="en-US" sz="1800" b="0" dirty="0">
                <a:effectLst/>
              </a:rPr>
              <a:t> </a:t>
            </a:r>
            <a:r>
              <a:rPr lang="hi-IN" sz="1800" b="0" dirty="0">
                <a:effectLst/>
              </a:rPr>
              <a:t>मीटर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0" name="Rounded Rectangle 29">
            <a:extLst>
              <a:ext uri="{FF2B5EF4-FFF2-40B4-BE49-F238E27FC236}">
                <a16:creationId xmlns:a16="http://schemas.microsoft.com/office/drawing/2014/main" id="{D00E2E7C-75FD-4F04-DAB5-B3E6717A5986}"/>
              </a:ext>
            </a:extLst>
          </p:cNvPr>
          <p:cNvSpPr>
            <a:spLocks noChangeAspect="1"/>
          </p:cNvSpPr>
          <p:nvPr/>
        </p:nvSpPr>
        <p:spPr>
          <a:xfrm>
            <a:off x="9090821" y="472675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dirty="0"/>
              <a:t>मर्श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1" name="Rounded Rectangle 30">
            <a:extLst>
              <a:ext uri="{FF2B5EF4-FFF2-40B4-BE49-F238E27FC236}">
                <a16:creationId xmlns:a16="http://schemas.microsoft.com/office/drawing/2014/main" id="{DFCFD1A3-64DF-22D1-58DD-FB6DA7E479FD}"/>
              </a:ext>
            </a:extLst>
          </p:cNvPr>
          <p:cNvSpPr>
            <a:spLocks noChangeAspect="1"/>
          </p:cNvSpPr>
          <p:nvPr/>
        </p:nvSpPr>
        <p:spPr>
          <a:xfrm>
            <a:off x="9577967" y="320990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भारत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2" name="Rounded Rectangle 31">
            <a:extLst>
              <a:ext uri="{FF2B5EF4-FFF2-40B4-BE49-F238E27FC236}">
                <a16:creationId xmlns:a16="http://schemas.microsoft.com/office/drawing/2014/main" id="{C8936F2A-4EB4-79C4-DCBE-8EA2C599E80F}"/>
              </a:ext>
            </a:extLst>
          </p:cNvPr>
          <p:cNvSpPr>
            <a:spLocks noChangeAspect="1"/>
          </p:cNvSpPr>
          <p:nvPr/>
        </p:nvSpPr>
        <p:spPr>
          <a:xfrm>
            <a:off x="9090821" y="250557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रन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3" name="Rounded Rectangle 32">
            <a:extLst>
              <a:ext uri="{FF2B5EF4-FFF2-40B4-BE49-F238E27FC236}">
                <a16:creationId xmlns:a16="http://schemas.microsoft.com/office/drawing/2014/main" id="{A08D89FA-9D69-A7A4-93E3-72413C3BD510}"/>
              </a:ext>
            </a:extLst>
          </p:cNvPr>
          <p:cNvSpPr>
            <a:spLocks noChangeAspect="1"/>
          </p:cNvSpPr>
          <p:nvPr/>
        </p:nvSpPr>
        <p:spPr>
          <a:xfrm>
            <a:off x="8033570" y="320990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हाथ</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धोना</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p>
        </p:txBody>
      </p:sp>
      <p:sp>
        <p:nvSpPr>
          <p:cNvPr id="34" name="Rounded Rectangle 33">
            <a:extLst>
              <a:ext uri="{FF2B5EF4-FFF2-40B4-BE49-F238E27FC236}">
                <a16:creationId xmlns:a16="http://schemas.microsoft.com/office/drawing/2014/main" id="{E9670E97-D079-5538-A05D-F0057436066D}"/>
              </a:ext>
            </a:extLst>
          </p:cNvPr>
          <p:cNvSpPr>
            <a:spLocks noChangeAspect="1"/>
          </p:cNvSpPr>
          <p:nvPr/>
        </p:nvSpPr>
        <p:spPr>
          <a:xfrm>
            <a:off x="9201857" y="107288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5" name="Rounded Rectangle 34">
            <a:extLst>
              <a:ext uri="{FF2B5EF4-FFF2-40B4-BE49-F238E27FC236}">
                <a16:creationId xmlns:a16="http://schemas.microsoft.com/office/drawing/2014/main" id="{028E89AB-74B1-7983-37A8-A24353E61975}"/>
              </a:ext>
            </a:extLst>
          </p:cNvPr>
          <p:cNvSpPr>
            <a:spLocks noChangeAspect="1"/>
          </p:cNvSpPr>
          <p:nvPr/>
        </p:nvSpPr>
        <p:spPr>
          <a:xfrm>
            <a:off x="7149513" y="393174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ग्लोबिन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6" name="Rounded Rectangle 35">
            <a:extLst>
              <a:ext uri="{FF2B5EF4-FFF2-40B4-BE49-F238E27FC236}">
                <a16:creationId xmlns:a16="http://schemas.microsoft.com/office/drawing/2014/main" id="{8909BBD2-9397-3904-4D3F-CF136920A8DE}"/>
              </a:ext>
            </a:extLst>
          </p:cNvPr>
          <p:cNvSpPr>
            <a:spLocks noChangeAspect="1"/>
          </p:cNvSpPr>
          <p:nvPr/>
        </p:nvSpPr>
        <p:spPr>
          <a:xfrm>
            <a:off x="7511119" y="473166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धर्म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7" name="Rounded Rectangle 36">
            <a:extLst>
              <a:ext uri="{FF2B5EF4-FFF2-40B4-BE49-F238E27FC236}">
                <a16:creationId xmlns:a16="http://schemas.microsoft.com/office/drawing/2014/main" id="{1CF8B6D7-B28B-7F23-6522-C0C318D102E4}"/>
              </a:ext>
            </a:extLst>
          </p:cNvPr>
          <p:cNvSpPr>
            <a:spLocks noChangeAspect="1"/>
          </p:cNvSpPr>
          <p:nvPr/>
        </p:nvSpPr>
        <p:spPr>
          <a:xfrm>
            <a:off x="6489173" y="320990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नाशक</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8" name="Rounded Rectangle 37">
            <a:extLst>
              <a:ext uri="{FF2B5EF4-FFF2-40B4-BE49-F238E27FC236}">
                <a16:creationId xmlns:a16="http://schemas.microsoft.com/office/drawing/2014/main" id="{27927702-4FE9-B179-E5FA-EB8EE673C92F}"/>
              </a:ext>
            </a:extLst>
          </p:cNvPr>
          <p:cNvSpPr>
            <a:spLocks noChangeAspect="1"/>
          </p:cNvSpPr>
          <p:nvPr/>
        </p:nvSpPr>
        <p:spPr>
          <a:xfrm>
            <a:off x="8730010" y="391384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आहार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9" name="Rounded Rectangle 38">
            <a:extLst>
              <a:ext uri="{FF2B5EF4-FFF2-40B4-BE49-F238E27FC236}">
                <a16:creationId xmlns:a16="http://schemas.microsoft.com/office/drawing/2014/main" id="{8F321A26-AFD0-05AD-8E4F-075B000E7768}"/>
              </a:ext>
            </a:extLst>
          </p:cNvPr>
          <p:cNvSpPr>
            <a:spLocks noChangeAspect="1"/>
          </p:cNvSpPr>
          <p:nvPr/>
        </p:nvSpPr>
        <p:spPr>
          <a:xfrm>
            <a:off x="10752000" y="105853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किशोरियाँ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0" name="Rounded Rectangle 39">
            <a:extLst>
              <a:ext uri="{FF2B5EF4-FFF2-40B4-BE49-F238E27FC236}">
                <a16:creationId xmlns:a16="http://schemas.microsoft.com/office/drawing/2014/main" id="{5D1A8EDB-A23D-CA0E-4F04-A5902A0DEBF1}"/>
              </a:ext>
            </a:extLst>
          </p:cNvPr>
          <p:cNvSpPr>
            <a:spLocks noChangeAspect="1"/>
          </p:cNvSpPr>
          <p:nvPr/>
        </p:nvSpPr>
        <p:spPr>
          <a:xfrm>
            <a:off x="7511119" y="250557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स्वास्थ्य कार्यक्रम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1" name="Rounded Rectangle 40">
            <a:extLst>
              <a:ext uri="{FF2B5EF4-FFF2-40B4-BE49-F238E27FC236}">
                <a16:creationId xmlns:a16="http://schemas.microsoft.com/office/drawing/2014/main" id="{2A38314B-DCA9-3AAC-D2A2-4FC6D4A5BFB1}"/>
              </a:ext>
            </a:extLst>
          </p:cNvPr>
          <p:cNvSpPr>
            <a:spLocks noChangeAspect="1"/>
          </p:cNvSpPr>
          <p:nvPr/>
        </p:nvSpPr>
        <p:spPr>
          <a:xfrm>
            <a:off x="10297967" y="391384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ज़ोल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2" name="Rounded Rectangle 41">
            <a:extLst>
              <a:ext uri="{FF2B5EF4-FFF2-40B4-BE49-F238E27FC236}">
                <a16:creationId xmlns:a16="http://schemas.microsoft.com/office/drawing/2014/main" id="{98B60D4F-FDE7-2A10-4A98-78590A1F3A3F}"/>
              </a:ext>
            </a:extLst>
          </p:cNvPr>
          <p:cNvSpPr/>
          <p:nvPr/>
        </p:nvSpPr>
        <p:spPr>
          <a:xfrm>
            <a:off x="403496" y="1023566"/>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परा</a:t>
            </a:r>
            <a:r>
              <a:rPr lang="en-US" dirty="0"/>
              <a:t> </a:t>
            </a:r>
            <a:r>
              <a:rPr lang="hi-IN" dirty="0"/>
              <a:t> </a:t>
            </a:r>
            <a:r>
              <a:rPr lang="en-US" dirty="0"/>
              <a:t> </a:t>
            </a:r>
          </a:p>
        </p:txBody>
      </p:sp>
      <p:sp>
        <p:nvSpPr>
          <p:cNvPr id="43" name="Rounded Rectangle 42">
            <a:extLst>
              <a:ext uri="{FF2B5EF4-FFF2-40B4-BE49-F238E27FC236}">
                <a16:creationId xmlns:a16="http://schemas.microsoft.com/office/drawing/2014/main" id="{6833D856-494D-062B-F6E3-28FCA5FCCC41}"/>
              </a:ext>
            </a:extLst>
          </p:cNvPr>
          <p:cNvSpPr/>
          <p:nvPr/>
        </p:nvSpPr>
        <p:spPr>
          <a:xfrm>
            <a:off x="1917328" y="1014663"/>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पोषक</a:t>
            </a:r>
            <a:r>
              <a:rPr lang="en-US" dirty="0"/>
              <a:t> </a:t>
            </a:r>
          </a:p>
        </p:txBody>
      </p:sp>
      <p:sp>
        <p:nvSpPr>
          <p:cNvPr id="44" name="Rounded Rectangle 43">
            <a:extLst>
              <a:ext uri="{FF2B5EF4-FFF2-40B4-BE49-F238E27FC236}">
                <a16:creationId xmlns:a16="http://schemas.microsoft.com/office/drawing/2014/main" id="{4EDFC2D5-8F07-DBE3-D89B-422CBA95585E}"/>
              </a:ext>
            </a:extLst>
          </p:cNvPr>
          <p:cNvSpPr/>
          <p:nvPr/>
        </p:nvSpPr>
        <p:spPr>
          <a:xfrm>
            <a:off x="3447541" y="1011898"/>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लाल</a:t>
            </a:r>
            <a:r>
              <a:rPr lang="en-US" dirty="0"/>
              <a:t>  </a:t>
            </a:r>
          </a:p>
        </p:txBody>
      </p:sp>
      <p:sp>
        <p:nvSpPr>
          <p:cNvPr id="45" name="Rounded Rectangle 44">
            <a:extLst>
              <a:ext uri="{FF2B5EF4-FFF2-40B4-BE49-F238E27FC236}">
                <a16:creationId xmlns:a16="http://schemas.microsoft.com/office/drawing/2014/main" id="{EAADAFB2-0F91-F4F1-E8B8-56F7074D720D}"/>
              </a:ext>
            </a:extLst>
          </p:cNvPr>
          <p:cNvSpPr/>
          <p:nvPr/>
        </p:nvSpPr>
        <p:spPr>
          <a:xfrm>
            <a:off x="735141" y="1730225"/>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फीकी</a:t>
            </a:r>
            <a:r>
              <a:rPr lang="en-US" dirty="0"/>
              <a:t> </a:t>
            </a:r>
          </a:p>
        </p:txBody>
      </p:sp>
      <p:sp>
        <p:nvSpPr>
          <p:cNvPr id="46" name="Rounded Rectangle 45">
            <a:extLst>
              <a:ext uri="{FF2B5EF4-FFF2-40B4-BE49-F238E27FC236}">
                <a16:creationId xmlns:a16="http://schemas.microsoft.com/office/drawing/2014/main" id="{02471F36-4281-C93A-515C-8BB63F707899}"/>
              </a:ext>
            </a:extLst>
          </p:cNvPr>
          <p:cNvSpPr/>
          <p:nvPr/>
        </p:nvSpPr>
        <p:spPr>
          <a:xfrm>
            <a:off x="2254946" y="1734364"/>
            <a:ext cx="1418213" cy="593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आय</a:t>
            </a:r>
            <a:r>
              <a:rPr lang="en-US" dirty="0"/>
              <a:t>   </a:t>
            </a:r>
          </a:p>
        </p:txBody>
      </p:sp>
      <p:sp>
        <p:nvSpPr>
          <p:cNvPr id="47" name="Rounded Rectangle 46">
            <a:extLst>
              <a:ext uri="{FF2B5EF4-FFF2-40B4-BE49-F238E27FC236}">
                <a16:creationId xmlns:a16="http://schemas.microsoft.com/office/drawing/2014/main" id="{5F2D0C68-5FD4-DA78-EE0D-06925C7CE246}"/>
              </a:ext>
            </a:extLst>
          </p:cNvPr>
          <p:cNvSpPr/>
          <p:nvPr/>
        </p:nvSpPr>
        <p:spPr>
          <a:xfrm>
            <a:off x="374569" y="2495893"/>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मासिक</a:t>
            </a:r>
            <a:r>
              <a:rPr lang="en-US" dirty="0"/>
              <a:t>    </a:t>
            </a:r>
          </a:p>
        </p:txBody>
      </p:sp>
      <p:sp>
        <p:nvSpPr>
          <p:cNvPr id="48" name="Rounded Rectangle 47">
            <a:extLst>
              <a:ext uri="{FF2B5EF4-FFF2-40B4-BE49-F238E27FC236}">
                <a16:creationId xmlns:a16="http://schemas.microsoft.com/office/drawing/2014/main" id="{6733CCA4-5269-608A-4A76-7AC1D79619D3}"/>
              </a:ext>
            </a:extLst>
          </p:cNvPr>
          <p:cNvSpPr/>
          <p:nvPr/>
        </p:nvSpPr>
        <p:spPr>
          <a:xfrm>
            <a:off x="1917328" y="2477810"/>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आयरन</a:t>
            </a:r>
            <a:r>
              <a:rPr lang="en-US" dirty="0"/>
              <a:t>     </a:t>
            </a:r>
          </a:p>
        </p:txBody>
      </p:sp>
      <p:sp>
        <p:nvSpPr>
          <p:cNvPr id="49" name="Rounded Rectangle 48">
            <a:extLst>
              <a:ext uri="{FF2B5EF4-FFF2-40B4-BE49-F238E27FC236}">
                <a16:creationId xmlns:a16="http://schemas.microsoft.com/office/drawing/2014/main" id="{4774B551-D56D-2C07-A6C8-8314F140A1B2}"/>
              </a:ext>
            </a:extLst>
          </p:cNvPr>
          <p:cNvSpPr/>
          <p:nvPr/>
        </p:nvSpPr>
        <p:spPr>
          <a:xfrm>
            <a:off x="3458198" y="2484945"/>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कार्य</a:t>
            </a:r>
            <a:r>
              <a:rPr lang="en-US" dirty="0"/>
              <a:t>     </a:t>
            </a:r>
          </a:p>
        </p:txBody>
      </p:sp>
      <p:sp>
        <p:nvSpPr>
          <p:cNvPr id="50" name="Rounded Rectangle 49">
            <a:extLst>
              <a:ext uri="{FF2B5EF4-FFF2-40B4-BE49-F238E27FC236}">
                <a16:creationId xmlns:a16="http://schemas.microsoft.com/office/drawing/2014/main" id="{D6F66403-660B-F855-3D9D-14A918230B58}"/>
              </a:ext>
            </a:extLst>
          </p:cNvPr>
          <p:cNvSpPr/>
          <p:nvPr/>
        </p:nvSpPr>
        <p:spPr>
          <a:xfrm>
            <a:off x="3774751" y="1719701"/>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किशोर</a:t>
            </a:r>
            <a:r>
              <a:rPr lang="en-US" dirty="0"/>
              <a:t>     </a:t>
            </a:r>
          </a:p>
        </p:txBody>
      </p:sp>
      <p:sp>
        <p:nvSpPr>
          <p:cNvPr id="51" name="Rounded Rectangle 50">
            <a:extLst>
              <a:ext uri="{FF2B5EF4-FFF2-40B4-BE49-F238E27FC236}">
                <a16:creationId xmlns:a16="http://schemas.microsoft.com/office/drawing/2014/main" id="{EC84EB11-C329-DB24-143F-FC5E5B1AA6F4}"/>
              </a:ext>
            </a:extLst>
          </p:cNvPr>
          <p:cNvSpPr/>
          <p:nvPr/>
        </p:nvSpPr>
        <p:spPr>
          <a:xfrm>
            <a:off x="189590" y="3223344"/>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मले</a:t>
            </a:r>
            <a:r>
              <a:rPr lang="en-US" dirty="0"/>
              <a:t>     </a:t>
            </a:r>
          </a:p>
        </p:txBody>
      </p:sp>
      <p:sp>
        <p:nvSpPr>
          <p:cNvPr id="52" name="Rounded Rectangle 51">
            <a:extLst>
              <a:ext uri="{FF2B5EF4-FFF2-40B4-BE49-F238E27FC236}">
                <a16:creationId xmlns:a16="http://schemas.microsoft.com/office/drawing/2014/main" id="{A0B52E70-778D-88E7-513A-49F46DBB5DFA}"/>
              </a:ext>
            </a:extLst>
          </p:cNvPr>
          <p:cNvSpPr/>
          <p:nvPr/>
        </p:nvSpPr>
        <p:spPr>
          <a:xfrm>
            <a:off x="1751831" y="3204715"/>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विटामिन</a:t>
            </a:r>
            <a:r>
              <a:rPr lang="en-US" dirty="0"/>
              <a:t>   </a:t>
            </a:r>
          </a:p>
        </p:txBody>
      </p:sp>
      <p:sp>
        <p:nvSpPr>
          <p:cNvPr id="53" name="Rounded Rectangle 52">
            <a:extLst>
              <a:ext uri="{FF2B5EF4-FFF2-40B4-BE49-F238E27FC236}">
                <a16:creationId xmlns:a16="http://schemas.microsoft.com/office/drawing/2014/main" id="{0FC807A8-F879-5564-F448-FE636C17CFF0}"/>
              </a:ext>
            </a:extLst>
          </p:cNvPr>
          <p:cNvSpPr/>
          <p:nvPr/>
        </p:nvSpPr>
        <p:spPr>
          <a:xfrm>
            <a:off x="3279663" y="3240451"/>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अनीमिया</a:t>
            </a:r>
            <a:r>
              <a:rPr lang="en-US" dirty="0"/>
              <a:t> </a:t>
            </a:r>
            <a:r>
              <a:rPr lang="en-US" dirty="0" err="1"/>
              <a:t>मुक्त</a:t>
            </a:r>
            <a:r>
              <a:rPr lang="en-US" dirty="0"/>
              <a:t>     </a:t>
            </a:r>
          </a:p>
        </p:txBody>
      </p:sp>
      <p:sp>
        <p:nvSpPr>
          <p:cNvPr id="54" name="Rounded Rectangle 53">
            <a:extLst>
              <a:ext uri="{FF2B5EF4-FFF2-40B4-BE49-F238E27FC236}">
                <a16:creationId xmlns:a16="http://schemas.microsoft.com/office/drawing/2014/main" id="{A354EE9A-1392-79B3-35EC-B9308896E8FE}"/>
              </a:ext>
            </a:extLst>
          </p:cNvPr>
          <p:cNvSpPr/>
          <p:nvPr/>
        </p:nvSpPr>
        <p:spPr>
          <a:xfrm>
            <a:off x="669239" y="3989719"/>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राष्ट्रीय</a:t>
            </a:r>
            <a:r>
              <a:rPr lang="en-US" dirty="0"/>
              <a:t> </a:t>
            </a:r>
            <a:r>
              <a:rPr lang="en-US" dirty="0" err="1"/>
              <a:t>बाल</a:t>
            </a:r>
            <a:r>
              <a:rPr lang="en-US" dirty="0"/>
              <a:t>     </a:t>
            </a:r>
          </a:p>
        </p:txBody>
      </p:sp>
      <p:sp>
        <p:nvSpPr>
          <p:cNvPr id="55" name="Rounded Rectangle 54">
            <a:extLst>
              <a:ext uri="{FF2B5EF4-FFF2-40B4-BE49-F238E27FC236}">
                <a16:creationId xmlns:a16="http://schemas.microsoft.com/office/drawing/2014/main" id="{CB996BDF-7DF5-4F71-EFD4-9AB326F99DBD}"/>
              </a:ext>
            </a:extLst>
          </p:cNvPr>
          <p:cNvSpPr/>
          <p:nvPr/>
        </p:nvSpPr>
        <p:spPr>
          <a:xfrm>
            <a:off x="2242361" y="3967356"/>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संतुलित</a:t>
            </a:r>
            <a:r>
              <a:rPr lang="en-US" dirty="0"/>
              <a:t>     </a:t>
            </a:r>
          </a:p>
        </p:txBody>
      </p:sp>
      <p:sp>
        <p:nvSpPr>
          <p:cNvPr id="56" name="Rounded Rectangle 55">
            <a:extLst>
              <a:ext uri="{FF2B5EF4-FFF2-40B4-BE49-F238E27FC236}">
                <a16:creationId xmlns:a16="http://schemas.microsoft.com/office/drawing/2014/main" id="{A3D83100-0648-BA3C-F185-7F3DD7B5536A}"/>
              </a:ext>
            </a:extLst>
          </p:cNvPr>
          <p:cNvSpPr/>
          <p:nvPr/>
        </p:nvSpPr>
        <p:spPr>
          <a:xfrm>
            <a:off x="3774750" y="3934188"/>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ऑक्सी</a:t>
            </a:r>
            <a:r>
              <a:rPr lang="en-US" dirty="0"/>
              <a:t> </a:t>
            </a:r>
          </a:p>
        </p:txBody>
      </p:sp>
      <p:sp>
        <p:nvSpPr>
          <p:cNvPr id="57" name="Rounded Rectangle 56">
            <a:extLst>
              <a:ext uri="{FF2B5EF4-FFF2-40B4-BE49-F238E27FC236}">
                <a16:creationId xmlns:a16="http://schemas.microsoft.com/office/drawing/2014/main" id="{81D8D450-526B-16A4-938F-D65CFDC55907}"/>
              </a:ext>
            </a:extLst>
          </p:cNvPr>
          <p:cNvSpPr/>
          <p:nvPr/>
        </p:nvSpPr>
        <p:spPr>
          <a:xfrm>
            <a:off x="325461" y="4726753"/>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साबुन</a:t>
            </a:r>
            <a:r>
              <a:rPr lang="en-US" dirty="0"/>
              <a:t> </a:t>
            </a:r>
            <a:r>
              <a:rPr lang="en-US" dirty="0" err="1"/>
              <a:t>से</a:t>
            </a:r>
            <a:r>
              <a:rPr lang="en-US" dirty="0"/>
              <a:t>    </a:t>
            </a:r>
          </a:p>
        </p:txBody>
      </p:sp>
      <p:sp>
        <p:nvSpPr>
          <p:cNvPr id="58" name="Rounded Rectangle 57">
            <a:extLst>
              <a:ext uri="{FF2B5EF4-FFF2-40B4-BE49-F238E27FC236}">
                <a16:creationId xmlns:a16="http://schemas.microsoft.com/office/drawing/2014/main" id="{64C43745-2791-2B66-58C6-24D1C78717D8}"/>
              </a:ext>
            </a:extLst>
          </p:cNvPr>
          <p:cNvSpPr/>
          <p:nvPr/>
        </p:nvSpPr>
        <p:spPr>
          <a:xfrm>
            <a:off x="1907749" y="4726752"/>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हिमो</a:t>
            </a:r>
            <a:r>
              <a:rPr lang="en-US" dirty="0"/>
              <a:t> </a:t>
            </a:r>
          </a:p>
        </p:txBody>
      </p:sp>
      <p:sp>
        <p:nvSpPr>
          <p:cNvPr id="59" name="Rounded Rectangle 58">
            <a:extLst>
              <a:ext uri="{FF2B5EF4-FFF2-40B4-BE49-F238E27FC236}">
                <a16:creationId xmlns:a16="http://schemas.microsoft.com/office/drawing/2014/main" id="{8C14562F-29FC-5375-CFFD-384CB613CC30}"/>
              </a:ext>
            </a:extLst>
          </p:cNvPr>
          <p:cNvSpPr/>
          <p:nvPr/>
        </p:nvSpPr>
        <p:spPr>
          <a:xfrm>
            <a:off x="3458198" y="4726751"/>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कृमि</a:t>
            </a:r>
            <a:r>
              <a:rPr lang="en-US" dirty="0"/>
              <a:t> </a:t>
            </a:r>
          </a:p>
        </p:txBody>
      </p:sp>
      <p:sp>
        <p:nvSpPr>
          <p:cNvPr id="60" name="Rounded Rectangle 59">
            <a:extLst>
              <a:ext uri="{FF2B5EF4-FFF2-40B4-BE49-F238E27FC236}">
                <a16:creationId xmlns:a16="http://schemas.microsoft.com/office/drawing/2014/main" id="{FE1D0DE7-9EFB-81D1-A327-9FED657B4AE2}"/>
              </a:ext>
            </a:extLst>
          </p:cNvPr>
          <p:cNvSpPr/>
          <p:nvPr/>
        </p:nvSpPr>
        <p:spPr>
          <a:xfrm>
            <a:off x="1034568" y="5449767"/>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dirty="0"/>
              <a:t>एल्बेंडा</a:t>
            </a:r>
            <a:r>
              <a:rPr lang="en-US" dirty="0"/>
              <a:t>    </a:t>
            </a:r>
          </a:p>
        </p:txBody>
      </p:sp>
      <p:sp>
        <p:nvSpPr>
          <p:cNvPr id="63" name="Rounded Rectangle 62">
            <a:extLst>
              <a:ext uri="{FF2B5EF4-FFF2-40B4-BE49-F238E27FC236}">
                <a16:creationId xmlns:a16="http://schemas.microsoft.com/office/drawing/2014/main" id="{F0C56C8B-881F-BC24-FF80-4D6697059044}"/>
              </a:ext>
            </a:extLst>
          </p:cNvPr>
          <p:cNvSpPr/>
          <p:nvPr/>
        </p:nvSpPr>
        <p:spPr>
          <a:xfrm>
            <a:off x="2601236" y="5449767"/>
            <a:ext cx="1418213" cy="6026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err="1"/>
              <a:t>डिजिटल</a:t>
            </a:r>
            <a:r>
              <a:rPr lang="en-IN" dirty="0"/>
              <a:t> </a:t>
            </a:r>
            <a:r>
              <a:rPr lang="en-US" dirty="0"/>
              <a:t>   </a:t>
            </a:r>
          </a:p>
        </p:txBody>
      </p:sp>
    </p:spTree>
    <p:extLst>
      <p:ext uri="{BB962C8B-B14F-4D97-AF65-F5344CB8AC3E}">
        <p14:creationId xmlns:p14="http://schemas.microsoft.com/office/powerpoint/2010/main" val="4103630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2"/>
                                        </p:tgtEl>
                                        <p:attrNameLst>
                                          <p:attrName>ppt_x</p:attrName>
                                        </p:attrNameLst>
                                      </p:cBhvr>
                                      <p:tavLst>
                                        <p:tav tm="0">
                                          <p:val>
                                            <p:strVal val="ppt_x"/>
                                          </p:val>
                                        </p:tav>
                                        <p:tav tm="100000">
                                          <p:val>
                                            <p:strVal val="ppt_x"/>
                                          </p:val>
                                        </p:tav>
                                      </p:tavLst>
                                    </p:anim>
                                    <p:anim calcmode="lin" valueType="num">
                                      <p:cBhvr additive="base">
                                        <p:cTn id="7" dur="500"/>
                                        <p:tgtEl>
                                          <p:spTgt spid="42"/>
                                        </p:tgtEl>
                                        <p:attrNameLst>
                                          <p:attrName>ppt_y</p:attrName>
                                        </p:attrNameLst>
                                      </p:cBhvr>
                                      <p:tavLst>
                                        <p:tav tm="0">
                                          <p:val>
                                            <p:strVal val="ppt_y"/>
                                          </p:val>
                                        </p:tav>
                                        <p:tav tm="100000">
                                          <p:val>
                                            <p:strVal val="1+ppt_h/2"/>
                                          </p:val>
                                        </p:tav>
                                      </p:tavLst>
                                    </p:anim>
                                    <p:set>
                                      <p:cBhvr>
                                        <p:cTn id="8" dur="1" fill="hold">
                                          <p:stCondLst>
                                            <p:cond delay="499"/>
                                          </p:stCondLst>
                                        </p:cTn>
                                        <p:tgtEl>
                                          <p:spTgt spid="4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0"/>
                                        </p:tgtEl>
                                        <p:attrNameLst>
                                          <p:attrName>ppt_x</p:attrName>
                                        </p:attrNameLst>
                                      </p:cBhvr>
                                      <p:tavLst>
                                        <p:tav tm="0">
                                          <p:val>
                                            <p:strVal val="ppt_x"/>
                                          </p:val>
                                        </p:tav>
                                        <p:tav tm="100000">
                                          <p:val>
                                            <p:strVal val="ppt_x"/>
                                          </p:val>
                                        </p:tav>
                                      </p:tavLst>
                                    </p:anim>
                                    <p:anim calcmode="lin" valueType="num">
                                      <p:cBhvr additive="base">
                                        <p:cTn id="11" dur="500"/>
                                        <p:tgtEl>
                                          <p:spTgt spid="30"/>
                                        </p:tgtEl>
                                        <p:attrNameLst>
                                          <p:attrName>ppt_y</p:attrName>
                                        </p:attrNameLst>
                                      </p:cBhvr>
                                      <p:tavLst>
                                        <p:tav tm="0">
                                          <p:val>
                                            <p:strVal val="ppt_y"/>
                                          </p:val>
                                        </p:tav>
                                        <p:tav tm="100000">
                                          <p:val>
                                            <p:strVal val="1+ppt_h/2"/>
                                          </p:val>
                                        </p:tav>
                                      </p:tavLst>
                                    </p:anim>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43"/>
                                        </p:tgtEl>
                                        <p:attrNameLst>
                                          <p:attrName>ppt_x</p:attrName>
                                        </p:attrNameLst>
                                      </p:cBhvr>
                                      <p:tavLst>
                                        <p:tav tm="0">
                                          <p:val>
                                            <p:strVal val="ppt_x"/>
                                          </p:val>
                                        </p:tav>
                                        <p:tav tm="100000">
                                          <p:val>
                                            <p:strVal val="ppt_x"/>
                                          </p:val>
                                        </p:tav>
                                      </p:tavLst>
                                    </p:anim>
                                    <p:anim calcmode="lin" valueType="num">
                                      <p:cBhvr additive="base">
                                        <p:cTn id="18" dur="500"/>
                                        <p:tgtEl>
                                          <p:spTgt spid="43"/>
                                        </p:tgtEl>
                                        <p:attrNameLst>
                                          <p:attrName>ppt_y</p:attrName>
                                        </p:attrNameLst>
                                      </p:cBhvr>
                                      <p:tavLst>
                                        <p:tav tm="0">
                                          <p:val>
                                            <p:strVal val="ppt_y"/>
                                          </p:val>
                                        </p:tav>
                                        <p:tav tm="100000">
                                          <p:val>
                                            <p:strVal val="1+ppt_h/2"/>
                                          </p:val>
                                        </p:tav>
                                      </p:tavLst>
                                    </p:anim>
                                    <p:set>
                                      <p:cBhvr>
                                        <p:cTn id="19" dur="1" fill="hold">
                                          <p:stCondLst>
                                            <p:cond delay="499"/>
                                          </p:stCondLst>
                                        </p:cTn>
                                        <p:tgtEl>
                                          <p:spTgt spid="43"/>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ppt_x"/>
                                          </p:val>
                                        </p:tav>
                                      </p:tavLst>
                                    </p:anim>
                                    <p:anim calcmode="lin" valueType="num">
                                      <p:cBhvr additive="base">
                                        <p:cTn id="22" dur="500"/>
                                        <p:tgtEl>
                                          <p:spTgt spid="25"/>
                                        </p:tgtEl>
                                        <p:attrNameLst>
                                          <p:attrName>ppt_y</p:attrName>
                                        </p:attrNameLst>
                                      </p:cBhvr>
                                      <p:tavLst>
                                        <p:tav tm="0">
                                          <p:val>
                                            <p:strVal val="ppt_y"/>
                                          </p:val>
                                        </p:tav>
                                        <p:tav tm="100000">
                                          <p:val>
                                            <p:strVal val="1+ppt_h/2"/>
                                          </p:val>
                                        </p:tav>
                                      </p:tavLst>
                                    </p:anim>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4" restart="whenNotActive" fill="hold" evtFilter="cancelBubble" nodeType="interactiveSeq">
                <p:stCondLst>
                  <p:cond evt="onClick" delay="0">
                    <p:tgtEl>
                      <p:spTgt spid="44"/>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44"/>
                                        </p:tgtEl>
                                        <p:attrNameLst>
                                          <p:attrName>ppt_x</p:attrName>
                                        </p:attrNameLst>
                                      </p:cBhvr>
                                      <p:tavLst>
                                        <p:tav tm="0">
                                          <p:val>
                                            <p:strVal val="ppt_x"/>
                                          </p:val>
                                        </p:tav>
                                        <p:tav tm="100000">
                                          <p:val>
                                            <p:strVal val="ppt_x"/>
                                          </p:val>
                                        </p:tav>
                                      </p:tavLst>
                                    </p:anim>
                                    <p:anim calcmode="lin" valueType="num">
                                      <p:cBhvr additive="base">
                                        <p:cTn id="29" dur="500"/>
                                        <p:tgtEl>
                                          <p:spTgt spid="44"/>
                                        </p:tgtEl>
                                        <p:attrNameLst>
                                          <p:attrName>ppt_y</p:attrName>
                                        </p:attrNameLst>
                                      </p:cBhvr>
                                      <p:tavLst>
                                        <p:tav tm="0">
                                          <p:val>
                                            <p:strVal val="ppt_y"/>
                                          </p:val>
                                        </p:tav>
                                        <p:tav tm="100000">
                                          <p:val>
                                            <p:strVal val="1+ppt_h/2"/>
                                          </p:val>
                                        </p:tav>
                                      </p:tavLst>
                                    </p:anim>
                                    <p:set>
                                      <p:cBhvr>
                                        <p:cTn id="30" dur="1" fill="hold">
                                          <p:stCondLst>
                                            <p:cond delay="499"/>
                                          </p:stCondLst>
                                        </p:cTn>
                                        <p:tgtEl>
                                          <p:spTgt spid="44"/>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5" restart="whenNotActive" fill="hold" evtFilter="cancelBubble" nodeType="interactiveSeq">
                <p:stCondLst>
                  <p:cond evt="onClick" delay="0">
                    <p:tgtEl>
                      <p:spTgt spid="45"/>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45"/>
                                        </p:tgtEl>
                                        <p:attrNameLst>
                                          <p:attrName>ppt_x</p:attrName>
                                        </p:attrNameLst>
                                      </p:cBhvr>
                                      <p:tavLst>
                                        <p:tav tm="0">
                                          <p:val>
                                            <p:strVal val="ppt_x"/>
                                          </p:val>
                                        </p:tav>
                                        <p:tav tm="100000">
                                          <p:val>
                                            <p:strVal val="ppt_x"/>
                                          </p:val>
                                        </p:tav>
                                      </p:tavLst>
                                    </p:anim>
                                    <p:anim calcmode="lin" valueType="num">
                                      <p:cBhvr additive="base">
                                        <p:cTn id="40" dur="500"/>
                                        <p:tgtEl>
                                          <p:spTgt spid="45"/>
                                        </p:tgtEl>
                                        <p:attrNameLst>
                                          <p:attrName>ppt_y</p:attrName>
                                        </p:attrNameLst>
                                      </p:cBhvr>
                                      <p:tavLst>
                                        <p:tav tm="0">
                                          <p:val>
                                            <p:strVal val="ppt_y"/>
                                          </p:val>
                                        </p:tav>
                                        <p:tav tm="100000">
                                          <p:val>
                                            <p:strVal val="1+ppt_h/2"/>
                                          </p:val>
                                        </p:tav>
                                      </p:tavLst>
                                    </p:anim>
                                    <p:set>
                                      <p:cBhvr>
                                        <p:cTn id="41" dur="1" fill="hold">
                                          <p:stCondLst>
                                            <p:cond delay="499"/>
                                          </p:stCondLst>
                                        </p:cTn>
                                        <p:tgtEl>
                                          <p:spTgt spid="45"/>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4"/>
                                        </p:tgtEl>
                                        <p:attrNameLst>
                                          <p:attrName>ppt_x</p:attrName>
                                        </p:attrNameLst>
                                      </p:cBhvr>
                                      <p:tavLst>
                                        <p:tav tm="0">
                                          <p:val>
                                            <p:strVal val="ppt_x"/>
                                          </p:val>
                                        </p:tav>
                                        <p:tav tm="100000">
                                          <p:val>
                                            <p:strVal val="ppt_x"/>
                                          </p:val>
                                        </p:tav>
                                      </p:tavLst>
                                    </p:anim>
                                    <p:anim calcmode="lin" valueType="num">
                                      <p:cBhvr additive="base">
                                        <p:cTn id="44" dur="500"/>
                                        <p:tgtEl>
                                          <p:spTgt spid="4"/>
                                        </p:tgtEl>
                                        <p:attrNameLst>
                                          <p:attrName>ppt_y</p:attrName>
                                        </p:attrNameLst>
                                      </p:cBhvr>
                                      <p:tavLst>
                                        <p:tav tm="0">
                                          <p:val>
                                            <p:strVal val="ppt_y"/>
                                          </p:val>
                                        </p:tav>
                                        <p:tav tm="100000">
                                          <p:val>
                                            <p:strVal val="1+ppt_h/2"/>
                                          </p:val>
                                        </p:tav>
                                      </p:tavLst>
                                    </p:anim>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6" restart="whenNotActive" fill="hold" evtFilter="cancelBubble" nodeType="interactiveSeq">
                <p:stCondLst>
                  <p:cond evt="onClick" delay="0">
                    <p:tgtEl>
                      <p:spTgt spid="46"/>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46"/>
                                        </p:tgtEl>
                                        <p:attrNameLst>
                                          <p:attrName>ppt_x</p:attrName>
                                        </p:attrNameLst>
                                      </p:cBhvr>
                                      <p:tavLst>
                                        <p:tav tm="0">
                                          <p:val>
                                            <p:strVal val="ppt_x"/>
                                          </p:val>
                                        </p:tav>
                                        <p:tav tm="100000">
                                          <p:val>
                                            <p:strVal val="ppt_x"/>
                                          </p:val>
                                        </p:tav>
                                      </p:tavLst>
                                    </p:anim>
                                    <p:anim calcmode="lin" valueType="num">
                                      <p:cBhvr additive="base">
                                        <p:cTn id="51" dur="500"/>
                                        <p:tgtEl>
                                          <p:spTgt spid="46"/>
                                        </p:tgtEl>
                                        <p:attrNameLst>
                                          <p:attrName>ppt_y</p:attrName>
                                        </p:attrNameLst>
                                      </p:cBhvr>
                                      <p:tavLst>
                                        <p:tav tm="0">
                                          <p:val>
                                            <p:strVal val="ppt_y"/>
                                          </p:val>
                                        </p:tav>
                                        <p:tav tm="100000">
                                          <p:val>
                                            <p:strVal val="1+ppt_h/2"/>
                                          </p:val>
                                        </p:tav>
                                      </p:tavLst>
                                    </p:anim>
                                    <p:set>
                                      <p:cBhvr>
                                        <p:cTn id="52" dur="1" fill="hold">
                                          <p:stCondLst>
                                            <p:cond delay="499"/>
                                          </p:stCondLst>
                                        </p:cTn>
                                        <p:tgtEl>
                                          <p:spTgt spid="46"/>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32"/>
                                        </p:tgtEl>
                                        <p:attrNameLst>
                                          <p:attrName>ppt_x</p:attrName>
                                        </p:attrNameLst>
                                      </p:cBhvr>
                                      <p:tavLst>
                                        <p:tav tm="0">
                                          <p:val>
                                            <p:strVal val="ppt_x"/>
                                          </p:val>
                                        </p:tav>
                                        <p:tav tm="100000">
                                          <p:val>
                                            <p:strVal val="ppt_x"/>
                                          </p:val>
                                        </p:tav>
                                      </p:tavLst>
                                    </p:anim>
                                    <p:anim calcmode="lin" valueType="num">
                                      <p:cBhvr additive="base">
                                        <p:cTn id="55" dur="500"/>
                                        <p:tgtEl>
                                          <p:spTgt spid="32"/>
                                        </p:tgtEl>
                                        <p:attrNameLst>
                                          <p:attrName>ppt_y</p:attrName>
                                        </p:attrNameLst>
                                      </p:cBhvr>
                                      <p:tavLst>
                                        <p:tav tm="0">
                                          <p:val>
                                            <p:strVal val="ppt_y"/>
                                          </p:val>
                                        </p:tav>
                                        <p:tav tm="100000">
                                          <p:val>
                                            <p:strVal val="1+ppt_h/2"/>
                                          </p:val>
                                        </p:tav>
                                      </p:tavLst>
                                    </p:anim>
                                    <p:set>
                                      <p:cBhvr>
                                        <p:cTn id="5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7" restart="whenNotActive" fill="hold" evtFilter="cancelBubble" nodeType="interactiveSeq">
                <p:stCondLst>
                  <p:cond evt="onClick" delay="0">
                    <p:tgtEl>
                      <p:spTgt spid="50"/>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50"/>
                                        </p:tgtEl>
                                        <p:attrNameLst>
                                          <p:attrName>ppt_x</p:attrName>
                                        </p:attrNameLst>
                                      </p:cBhvr>
                                      <p:tavLst>
                                        <p:tav tm="0">
                                          <p:val>
                                            <p:strVal val="ppt_x"/>
                                          </p:val>
                                        </p:tav>
                                        <p:tav tm="100000">
                                          <p:val>
                                            <p:strVal val="ppt_x"/>
                                          </p:val>
                                        </p:tav>
                                      </p:tavLst>
                                    </p:anim>
                                    <p:anim calcmode="lin" valueType="num">
                                      <p:cBhvr additive="base">
                                        <p:cTn id="62" dur="500"/>
                                        <p:tgtEl>
                                          <p:spTgt spid="50"/>
                                        </p:tgtEl>
                                        <p:attrNameLst>
                                          <p:attrName>ppt_y</p:attrName>
                                        </p:attrNameLst>
                                      </p:cBhvr>
                                      <p:tavLst>
                                        <p:tav tm="0">
                                          <p:val>
                                            <p:strVal val="ppt_y"/>
                                          </p:val>
                                        </p:tav>
                                        <p:tav tm="100000">
                                          <p:val>
                                            <p:strVal val="1+ppt_h/2"/>
                                          </p:val>
                                        </p:tav>
                                      </p:tavLst>
                                    </p:anim>
                                    <p:set>
                                      <p:cBhvr>
                                        <p:cTn id="63" dur="1" fill="hold">
                                          <p:stCondLst>
                                            <p:cond delay="499"/>
                                          </p:stCondLst>
                                        </p:cTn>
                                        <p:tgtEl>
                                          <p:spTgt spid="50"/>
                                        </p:tgtEl>
                                        <p:attrNameLst>
                                          <p:attrName>style.visibility</p:attrName>
                                        </p:attrNameLst>
                                      </p:cBhvr>
                                      <p:to>
                                        <p:strVal val="hidden"/>
                                      </p:to>
                                    </p:set>
                                  </p:childTnLst>
                                </p:cTn>
                              </p:par>
                              <p:par>
                                <p:cTn id="64" presetID="2" presetClass="exit" presetSubtype="4" fill="hold" grpId="0" nodeType="withEffect">
                                  <p:stCondLst>
                                    <p:cond delay="0"/>
                                  </p:stCondLst>
                                  <p:childTnLst>
                                    <p:anim calcmode="lin" valueType="num">
                                      <p:cBhvr additive="base">
                                        <p:cTn id="65" dur="500"/>
                                        <p:tgtEl>
                                          <p:spTgt spid="39"/>
                                        </p:tgtEl>
                                        <p:attrNameLst>
                                          <p:attrName>ppt_x</p:attrName>
                                        </p:attrNameLst>
                                      </p:cBhvr>
                                      <p:tavLst>
                                        <p:tav tm="0">
                                          <p:val>
                                            <p:strVal val="ppt_x"/>
                                          </p:val>
                                        </p:tav>
                                        <p:tav tm="100000">
                                          <p:val>
                                            <p:strVal val="ppt_x"/>
                                          </p:val>
                                        </p:tav>
                                      </p:tavLst>
                                    </p:anim>
                                    <p:anim calcmode="lin" valueType="num">
                                      <p:cBhvr additive="base">
                                        <p:cTn id="66" dur="500"/>
                                        <p:tgtEl>
                                          <p:spTgt spid="39"/>
                                        </p:tgtEl>
                                        <p:attrNameLst>
                                          <p:attrName>ppt_y</p:attrName>
                                        </p:attrNameLst>
                                      </p:cBhvr>
                                      <p:tavLst>
                                        <p:tav tm="0">
                                          <p:val>
                                            <p:strVal val="ppt_y"/>
                                          </p:val>
                                        </p:tav>
                                        <p:tav tm="100000">
                                          <p:val>
                                            <p:strVal val="1+ppt_h/2"/>
                                          </p:val>
                                        </p:tav>
                                      </p:tavLst>
                                    </p:anim>
                                    <p:set>
                                      <p:cBhvr>
                                        <p:cTn id="6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8" restart="whenNotActive" fill="hold" evtFilter="cancelBubble" nodeType="interactiveSeq">
                <p:stCondLst>
                  <p:cond evt="onClick" delay="0">
                    <p:tgtEl>
                      <p:spTgt spid="47"/>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47"/>
                                        </p:tgtEl>
                                        <p:attrNameLst>
                                          <p:attrName>ppt_x</p:attrName>
                                        </p:attrNameLst>
                                      </p:cBhvr>
                                      <p:tavLst>
                                        <p:tav tm="0">
                                          <p:val>
                                            <p:strVal val="ppt_x"/>
                                          </p:val>
                                        </p:tav>
                                        <p:tav tm="100000">
                                          <p:val>
                                            <p:strVal val="ppt_x"/>
                                          </p:val>
                                        </p:tav>
                                      </p:tavLst>
                                    </p:anim>
                                    <p:anim calcmode="lin" valueType="num">
                                      <p:cBhvr additive="base">
                                        <p:cTn id="73" dur="500"/>
                                        <p:tgtEl>
                                          <p:spTgt spid="47"/>
                                        </p:tgtEl>
                                        <p:attrNameLst>
                                          <p:attrName>ppt_y</p:attrName>
                                        </p:attrNameLst>
                                      </p:cBhvr>
                                      <p:tavLst>
                                        <p:tav tm="0">
                                          <p:val>
                                            <p:strVal val="ppt_y"/>
                                          </p:val>
                                        </p:tav>
                                        <p:tav tm="100000">
                                          <p:val>
                                            <p:strVal val="1+ppt_h/2"/>
                                          </p:val>
                                        </p:tav>
                                      </p:tavLst>
                                    </p:anim>
                                    <p:set>
                                      <p:cBhvr>
                                        <p:cTn id="74" dur="1" fill="hold">
                                          <p:stCondLst>
                                            <p:cond delay="499"/>
                                          </p:stCondLst>
                                        </p:cTn>
                                        <p:tgtEl>
                                          <p:spTgt spid="47"/>
                                        </p:tgtEl>
                                        <p:attrNameLst>
                                          <p:attrName>style.visibility</p:attrName>
                                        </p:attrNameLst>
                                      </p:cBhvr>
                                      <p:to>
                                        <p:strVal val="hidden"/>
                                      </p:to>
                                    </p:set>
                                  </p:childTnLst>
                                </p:cTn>
                              </p:par>
                              <p:par>
                                <p:cTn id="75" presetID="2" presetClass="exit" presetSubtype="4" fill="hold" grpId="0" nodeType="withEffect">
                                  <p:stCondLst>
                                    <p:cond delay="0"/>
                                  </p:stCondLst>
                                  <p:childTnLst>
                                    <p:anim calcmode="lin" valueType="num">
                                      <p:cBhvr additive="base">
                                        <p:cTn id="76" dur="500"/>
                                        <p:tgtEl>
                                          <p:spTgt spid="36"/>
                                        </p:tgtEl>
                                        <p:attrNameLst>
                                          <p:attrName>ppt_x</p:attrName>
                                        </p:attrNameLst>
                                      </p:cBhvr>
                                      <p:tavLst>
                                        <p:tav tm="0">
                                          <p:val>
                                            <p:strVal val="ppt_x"/>
                                          </p:val>
                                        </p:tav>
                                        <p:tav tm="100000">
                                          <p:val>
                                            <p:strVal val="ppt_x"/>
                                          </p:val>
                                        </p:tav>
                                      </p:tavLst>
                                    </p:anim>
                                    <p:anim calcmode="lin" valueType="num">
                                      <p:cBhvr additive="base">
                                        <p:cTn id="77" dur="500"/>
                                        <p:tgtEl>
                                          <p:spTgt spid="36"/>
                                        </p:tgtEl>
                                        <p:attrNameLst>
                                          <p:attrName>ppt_y</p:attrName>
                                        </p:attrNameLst>
                                      </p:cBhvr>
                                      <p:tavLst>
                                        <p:tav tm="0">
                                          <p:val>
                                            <p:strVal val="ppt_y"/>
                                          </p:val>
                                        </p:tav>
                                        <p:tav tm="100000">
                                          <p:val>
                                            <p:strVal val="1+ppt_h/2"/>
                                          </p:val>
                                        </p:tav>
                                      </p:tavLst>
                                    </p:anim>
                                    <p:set>
                                      <p:cBhvr>
                                        <p:cTn id="78"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grpId="0" nodeType="clickEffect">
                                  <p:stCondLst>
                                    <p:cond delay="0"/>
                                  </p:stCondLst>
                                  <p:childTnLst>
                                    <p:anim calcmode="lin" valueType="num">
                                      <p:cBhvr additive="base">
                                        <p:cTn id="83" dur="500"/>
                                        <p:tgtEl>
                                          <p:spTgt spid="48"/>
                                        </p:tgtEl>
                                        <p:attrNameLst>
                                          <p:attrName>ppt_x</p:attrName>
                                        </p:attrNameLst>
                                      </p:cBhvr>
                                      <p:tavLst>
                                        <p:tav tm="0">
                                          <p:val>
                                            <p:strVal val="ppt_x"/>
                                          </p:val>
                                        </p:tav>
                                        <p:tav tm="100000">
                                          <p:val>
                                            <p:strVal val="ppt_x"/>
                                          </p:val>
                                        </p:tav>
                                      </p:tavLst>
                                    </p:anim>
                                    <p:anim calcmode="lin" valueType="num">
                                      <p:cBhvr additive="base">
                                        <p:cTn id="84" dur="500"/>
                                        <p:tgtEl>
                                          <p:spTgt spid="48"/>
                                        </p:tgtEl>
                                        <p:attrNameLst>
                                          <p:attrName>ppt_y</p:attrName>
                                        </p:attrNameLst>
                                      </p:cBhvr>
                                      <p:tavLst>
                                        <p:tav tm="0">
                                          <p:val>
                                            <p:strVal val="ppt_y"/>
                                          </p:val>
                                        </p:tav>
                                        <p:tav tm="100000">
                                          <p:val>
                                            <p:strVal val="1+ppt_h/2"/>
                                          </p:val>
                                        </p:tav>
                                      </p:tavLst>
                                    </p:anim>
                                    <p:set>
                                      <p:cBhvr>
                                        <p:cTn id="85" dur="1" fill="hold">
                                          <p:stCondLst>
                                            <p:cond delay="499"/>
                                          </p:stCondLst>
                                        </p:cTn>
                                        <p:tgtEl>
                                          <p:spTgt spid="48"/>
                                        </p:tgtEl>
                                        <p:attrNameLst>
                                          <p:attrName>style.visibility</p:attrName>
                                        </p:attrNameLst>
                                      </p:cBhvr>
                                      <p:to>
                                        <p:strVal val="hidden"/>
                                      </p:to>
                                    </p:set>
                                  </p:childTnLst>
                                </p:cTn>
                              </p:par>
                              <p:par>
                                <p:cTn id="86" presetID="2" presetClass="exit" presetSubtype="4" fill="hold" grpId="0" nodeType="withEffect">
                                  <p:stCondLst>
                                    <p:cond delay="0"/>
                                  </p:stCondLst>
                                  <p:childTnLst>
                                    <p:anim calcmode="lin" valueType="num">
                                      <p:cBhvr additive="base">
                                        <p:cTn id="87" dur="500"/>
                                        <p:tgtEl>
                                          <p:spTgt spid="26"/>
                                        </p:tgtEl>
                                        <p:attrNameLst>
                                          <p:attrName>ppt_x</p:attrName>
                                        </p:attrNameLst>
                                      </p:cBhvr>
                                      <p:tavLst>
                                        <p:tav tm="0">
                                          <p:val>
                                            <p:strVal val="ppt_x"/>
                                          </p:val>
                                        </p:tav>
                                        <p:tav tm="100000">
                                          <p:val>
                                            <p:strVal val="ppt_x"/>
                                          </p:val>
                                        </p:tav>
                                      </p:tavLst>
                                    </p:anim>
                                    <p:anim calcmode="lin" valueType="num">
                                      <p:cBhvr additive="base">
                                        <p:cTn id="88" dur="500"/>
                                        <p:tgtEl>
                                          <p:spTgt spid="26"/>
                                        </p:tgtEl>
                                        <p:attrNameLst>
                                          <p:attrName>ppt_y</p:attrName>
                                        </p:attrNameLst>
                                      </p:cBhvr>
                                      <p:tavLst>
                                        <p:tav tm="0">
                                          <p:val>
                                            <p:strVal val="ppt_y"/>
                                          </p:val>
                                        </p:tav>
                                        <p:tav tm="100000">
                                          <p:val>
                                            <p:strVal val="1+ppt_h/2"/>
                                          </p:val>
                                        </p:tav>
                                      </p:tavLst>
                                    </p:anim>
                                    <p:set>
                                      <p:cBhvr>
                                        <p:cTn id="8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0" restart="whenNotActive" fill="hold" evtFilter="cancelBubble" nodeType="interactiveSeq">
                <p:stCondLst>
                  <p:cond evt="onClick" delay="0">
                    <p:tgtEl>
                      <p:spTgt spid="49"/>
                    </p:tgtEl>
                  </p:cond>
                </p:stCondLst>
                <p:endSync evt="end" delay="0">
                  <p:rtn val="all"/>
                </p:endSync>
                <p:childTnLst>
                  <p:par>
                    <p:cTn id="91" fill="hold">
                      <p:stCondLst>
                        <p:cond delay="0"/>
                      </p:stCondLst>
                      <p:childTnLst>
                        <p:par>
                          <p:cTn id="92" fill="hold">
                            <p:stCondLst>
                              <p:cond delay="0"/>
                            </p:stCondLst>
                            <p:childTnLst>
                              <p:par>
                                <p:cTn id="93" presetID="2" presetClass="exit" presetSubtype="4" fill="hold" grpId="0" nodeType="clickEffect">
                                  <p:stCondLst>
                                    <p:cond delay="0"/>
                                  </p:stCondLst>
                                  <p:childTnLst>
                                    <p:anim calcmode="lin" valueType="num">
                                      <p:cBhvr additive="base">
                                        <p:cTn id="94" dur="500"/>
                                        <p:tgtEl>
                                          <p:spTgt spid="49"/>
                                        </p:tgtEl>
                                        <p:attrNameLst>
                                          <p:attrName>ppt_x</p:attrName>
                                        </p:attrNameLst>
                                      </p:cBhvr>
                                      <p:tavLst>
                                        <p:tav tm="0">
                                          <p:val>
                                            <p:strVal val="ppt_x"/>
                                          </p:val>
                                        </p:tav>
                                        <p:tav tm="100000">
                                          <p:val>
                                            <p:strVal val="ppt_x"/>
                                          </p:val>
                                        </p:tav>
                                      </p:tavLst>
                                    </p:anim>
                                    <p:anim calcmode="lin" valueType="num">
                                      <p:cBhvr additive="base">
                                        <p:cTn id="95" dur="500"/>
                                        <p:tgtEl>
                                          <p:spTgt spid="49"/>
                                        </p:tgtEl>
                                        <p:attrNameLst>
                                          <p:attrName>ppt_y</p:attrName>
                                        </p:attrNameLst>
                                      </p:cBhvr>
                                      <p:tavLst>
                                        <p:tav tm="0">
                                          <p:val>
                                            <p:strVal val="ppt_y"/>
                                          </p:val>
                                        </p:tav>
                                        <p:tav tm="100000">
                                          <p:val>
                                            <p:strVal val="1+ppt_h/2"/>
                                          </p:val>
                                        </p:tav>
                                      </p:tavLst>
                                    </p:anim>
                                    <p:set>
                                      <p:cBhvr>
                                        <p:cTn id="96" dur="1" fill="hold">
                                          <p:stCondLst>
                                            <p:cond delay="499"/>
                                          </p:stCondLst>
                                        </p:cTn>
                                        <p:tgtEl>
                                          <p:spTgt spid="49"/>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24"/>
                                        </p:tgtEl>
                                        <p:attrNameLst>
                                          <p:attrName>ppt_x</p:attrName>
                                        </p:attrNameLst>
                                      </p:cBhvr>
                                      <p:tavLst>
                                        <p:tav tm="0">
                                          <p:val>
                                            <p:strVal val="ppt_x"/>
                                          </p:val>
                                        </p:tav>
                                        <p:tav tm="100000">
                                          <p:val>
                                            <p:strVal val="ppt_x"/>
                                          </p:val>
                                        </p:tav>
                                      </p:tavLst>
                                    </p:anim>
                                    <p:anim calcmode="lin" valueType="num">
                                      <p:cBhvr additive="base">
                                        <p:cTn id="99" dur="500"/>
                                        <p:tgtEl>
                                          <p:spTgt spid="24"/>
                                        </p:tgtEl>
                                        <p:attrNameLst>
                                          <p:attrName>ppt_y</p:attrName>
                                        </p:attrNameLst>
                                      </p:cBhvr>
                                      <p:tavLst>
                                        <p:tav tm="0">
                                          <p:val>
                                            <p:strVal val="ppt_y"/>
                                          </p:val>
                                        </p:tav>
                                        <p:tav tm="100000">
                                          <p:val>
                                            <p:strVal val="1+ppt_h/2"/>
                                          </p:val>
                                        </p:tav>
                                      </p:tavLst>
                                    </p:anim>
                                    <p:set>
                                      <p:cBhvr>
                                        <p:cTn id="10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4" fill="hold" grpId="0"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ppt_x"/>
                                          </p:val>
                                        </p:tav>
                                      </p:tavLst>
                                    </p:anim>
                                    <p:anim calcmode="lin" valueType="num">
                                      <p:cBhvr additive="base">
                                        <p:cTn id="106" dur="500"/>
                                        <p:tgtEl>
                                          <p:spTgt spid="51"/>
                                        </p:tgtEl>
                                        <p:attrNameLst>
                                          <p:attrName>ppt_y</p:attrName>
                                        </p:attrNameLst>
                                      </p:cBhvr>
                                      <p:tavLst>
                                        <p:tav tm="0">
                                          <p:val>
                                            <p:strVal val="ppt_y"/>
                                          </p:val>
                                        </p:tav>
                                        <p:tav tm="100000">
                                          <p:val>
                                            <p:strVal val="1+ppt_h/2"/>
                                          </p:val>
                                        </p:tav>
                                      </p:tavLst>
                                    </p:anim>
                                    <p:set>
                                      <p:cBhvr>
                                        <p:cTn id="107" dur="1" fill="hold">
                                          <p:stCondLst>
                                            <p:cond delay="499"/>
                                          </p:stCondLst>
                                        </p:cTn>
                                        <p:tgtEl>
                                          <p:spTgt spid="51"/>
                                        </p:tgtEl>
                                        <p:attrNameLst>
                                          <p:attrName>style.visibility</p:attrName>
                                        </p:attrNameLst>
                                      </p:cBhvr>
                                      <p:to>
                                        <p:strVal val="hidden"/>
                                      </p:to>
                                    </p:set>
                                  </p:childTnLst>
                                </p:cTn>
                              </p:par>
                              <p:par>
                                <p:cTn id="108" presetID="2" presetClass="exit" presetSubtype="4" fill="hold" grpId="0" nodeType="withEffect">
                                  <p:stCondLst>
                                    <p:cond delay="0"/>
                                  </p:stCondLst>
                                  <p:childTnLst>
                                    <p:anim calcmode="lin" valueType="num">
                                      <p:cBhvr additive="base">
                                        <p:cTn id="109" dur="500"/>
                                        <p:tgtEl>
                                          <p:spTgt spid="34"/>
                                        </p:tgtEl>
                                        <p:attrNameLst>
                                          <p:attrName>ppt_x</p:attrName>
                                        </p:attrNameLst>
                                      </p:cBhvr>
                                      <p:tavLst>
                                        <p:tav tm="0">
                                          <p:val>
                                            <p:strVal val="ppt_x"/>
                                          </p:val>
                                        </p:tav>
                                        <p:tav tm="100000">
                                          <p:val>
                                            <p:strVal val="ppt_x"/>
                                          </p:val>
                                        </p:tav>
                                      </p:tavLst>
                                    </p:anim>
                                    <p:anim calcmode="lin" valueType="num">
                                      <p:cBhvr additive="base">
                                        <p:cTn id="110" dur="500"/>
                                        <p:tgtEl>
                                          <p:spTgt spid="34"/>
                                        </p:tgtEl>
                                        <p:attrNameLst>
                                          <p:attrName>ppt_y</p:attrName>
                                        </p:attrNameLst>
                                      </p:cBhvr>
                                      <p:tavLst>
                                        <p:tav tm="0">
                                          <p:val>
                                            <p:strVal val="ppt_y"/>
                                          </p:val>
                                        </p:tav>
                                        <p:tav tm="100000">
                                          <p:val>
                                            <p:strVal val="1+ppt_h/2"/>
                                          </p:val>
                                        </p:tav>
                                      </p:tavLst>
                                    </p:anim>
                                    <p:set>
                                      <p:cBhvr>
                                        <p:cTn id="11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2" restart="whenNotActive" fill="hold" evtFilter="cancelBubble" nodeType="interactiveSeq">
                <p:stCondLst>
                  <p:cond evt="onClick" delay="0">
                    <p:tgtEl>
                      <p:spTgt spid="52"/>
                    </p:tgtEl>
                  </p:cond>
                </p:stCondLst>
                <p:endSync evt="end" delay="0">
                  <p:rtn val="all"/>
                </p:endSync>
                <p:childTnLst>
                  <p:par>
                    <p:cTn id="113" fill="hold">
                      <p:stCondLst>
                        <p:cond delay="0"/>
                      </p:stCondLst>
                      <p:childTnLst>
                        <p:par>
                          <p:cTn id="114" fill="hold">
                            <p:stCondLst>
                              <p:cond delay="0"/>
                            </p:stCondLst>
                            <p:childTnLst>
                              <p:par>
                                <p:cTn id="115" presetID="2" presetClass="exit" presetSubtype="4" fill="hold" grpId="0" nodeType="clickEffect">
                                  <p:stCondLst>
                                    <p:cond delay="0"/>
                                  </p:stCondLst>
                                  <p:childTnLst>
                                    <p:anim calcmode="lin" valueType="num">
                                      <p:cBhvr additive="base">
                                        <p:cTn id="116" dur="500"/>
                                        <p:tgtEl>
                                          <p:spTgt spid="52"/>
                                        </p:tgtEl>
                                        <p:attrNameLst>
                                          <p:attrName>ppt_x</p:attrName>
                                        </p:attrNameLst>
                                      </p:cBhvr>
                                      <p:tavLst>
                                        <p:tav tm="0">
                                          <p:val>
                                            <p:strVal val="ppt_x"/>
                                          </p:val>
                                        </p:tav>
                                        <p:tav tm="100000">
                                          <p:val>
                                            <p:strVal val="ppt_x"/>
                                          </p:val>
                                        </p:tav>
                                      </p:tavLst>
                                    </p:anim>
                                    <p:anim calcmode="lin" valueType="num">
                                      <p:cBhvr additive="base">
                                        <p:cTn id="117" dur="500"/>
                                        <p:tgtEl>
                                          <p:spTgt spid="52"/>
                                        </p:tgtEl>
                                        <p:attrNameLst>
                                          <p:attrName>ppt_y</p:attrName>
                                        </p:attrNameLst>
                                      </p:cBhvr>
                                      <p:tavLst>
                                        <p:tav tm="0">
                                          <p:val>
                                            <p:strVal val="ppt_y"/>
                                          </p:val>
                                        </p:tav>
                                        <p:tav tm="100000">
                                          <p:val>
                                            <p:strVal val="1+ppt_h/2"/>
                                          </p:val>
                                        </p:tav>
                                      </p:tavLst>
                                    </p:anim>
                                    <p:set>
                                      <p:cBhvr>
                                        <p:cTn id="118" dur="1" fill="hold">
                                          <p:stCondLst>
                                            <p:cond delay="499"/>
                                          </p:stCondLst>
                                        </p:cTn>
                                        <p:tgtEl>
                                          <p:spTgt spid="52"/>
                                        </p:tgtEl>
                                        <p:attrNameLst>
                                          <p:attrName>style.visibility</p:attrName>
                                        </p:attrNameLst>
                                      </p:cBhvr>
                                      <p:to>
                                        <p:strVal val="hidden"/>
                                      </p:to>
                                    </p:set>
                                  </p:childTnLst>
                                </p:cTn>
                              </p:par>
                              <p:par>
                                <p:cTn id="119" presetID="2" presetClass="exit" presetSubtype="4" fill="hold" grpId="0" nodeType="withEffect">
                                  <p:stCondLst>
                                    <p:cond delay="0"/>
                                  </p:stCondLst>
                                  <p:childTnLst>
                                    <p:anim calcmode="lin" valueType="num">
                                      <p:cBhvr additive="base">
                                        <p:cTn id="120" dur="500"/>
                                        <p:tgtEl>
                                          <p:spTgt spid="23"/>
                                        </p:tgtEl>
                                        <p:attrNameLst>
                                          <p:attrName>ppt_x</p:attrName>
                                        </p:attrNameLst>
                                      </p:cBhvr>
                                      <p:tavLst>
                                        <p:tav tm="0">
                                          <p:val>
                                            <p:strVal val="ppt_x"/>
                                          </p:val>
                                        </p:tav>
                                        <p:tav tm="100000">
                                          <p:val>
                                            <p:strVal val="ppt_x"/>
                                          </p:val>
                                        </p:tav>
                                      </p:tavLst>
                                    </p:anim>
                                    <p:anim calcmode="lin" valueType="num">
                                      <p:cBhvr additive="base">
                                        <p:cTn id="121" dur="500"/>
                                        <p:tgtEl>
                                          <p:spTgt spid="23"/>
                                        </p:tgtEl>
                                        <p:attrNameLst>
                                          <p:attrName>ppt_y</p:attrName>
                                        </p:attrNameLst>
                                      </p:cBhvr>
                                      <p:tavLst>
                                        <p:tav tm="0">
                                          <p:val>
                                            <p:strVal val="ppt_y"/>
                                          </p:val>
                                        </p:tav>
                                        <p:tav tm="100000">
                                          <p:val>
                                            <p:strVal val="1+ppt_h/2"/>
                                          </p:val>
                                        </p:tav>
                                      </p:tavLst>
                                    </p:anim>
                                    <p:set>
                                      <p:cBhvr>
                                        <p:cTn id="12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23" restart="whenNotActive" fill="hold" evtFilter="cancelBubble" nodeType="interactiveSeq">
                <p:stCondLst>
                  <p:cond evt="onClick" delay="0">
                    <p:tgtEl>
                      <p:spTgt spid="53"/>
                    </p:tgtEl>
                  </p:cond>
                </p:stCondLst>
                <p:endSync evt="end" delay="0">
                  <p:rtn val="all"/>
                </p:endSync>
                <p:childTnLst>
                  <p:par>
                    <p:cTn id="124" fill="hold">
                      <p:stCondLst>
                        <p:cond delay="0"/>
                      </p:stCondLst>
                      <p:childTnLst>
                        <p:par>
                          <p:cTn id="125" fill="hold">
                            <p:stCondLst>
                              <p:cond delay="0"/>
                            </p:stCondLst>
                            <p:childTnLst>
                              <p:par>
                                <p:cTn id="126" presetID="2" presetClass="exit" presetSubtype="4" fill="hold" grpId="0" nodeType="clickEffect">
                                  <p:stCondLst>
                                    <p:cond delay="0"/>
                                  </p:stCondLst>
                                  <p:childTnLst>
                                    <p:anim calcmode="lin" valueType="num">
                                      <p:cBhvr additive="base">
                                        <p:cTn id="127" dur="500"/>
                                        <p:tgtEl>
                                          <p:spTgt spid="53"/>
                                        </p:tgtEl>
                                        <p:attrNameLst>
                                          <p:attrName>ppt_x</p:attrName>
                                        </p:attrNameLst>
                                      </p:cBhvr>
                                      <p:tavLst>
                                        <p:tav tm="0">
                                          <p:val>
                                            <p:strVal val="ppt_x"/>
                                          </p:val>
                                        </p:tav>
                                        <p:tav tm="100000">
                                          <p:val>
                                            <p:strVal val="ppt_x"/>
                                          </p:val>
                                        </p:tav>
                                      </p:tavLst>
                                    </p:anim>
                                    <p:anim calcmode="lin" valueType="num">
                                      <p:cBhvr additive="base">
                                        <p:cTn id="128" dur="500"/>
                                        <p:tgtEl>
                                          <p:spTgt spid="53"/>
                                        </p:tgtEl>
                                        <p:attrNameLst>
                                          <p:attrName>ppt_y</p:attrName>
                                        </p:attrNameLst>
                                      </p:cBhvr>
                                      <p:tavLst>
                                        <p:tav tm="0">
                                          <p:val>
                                            <p:strVal val="ppt_y"/>
                                          </p:val>
                                        </p:tav>
                                        <p:tav tm="100000">
                                          <p:val>
                                            <p:strVal val="1+ppt_h/2"/>
                                          </p:val>
                                        </p:tav>
                                      </p:tavLst>
                                    </p:anim>
                                    <p:set>
                                      <p:cBhvr>
                                        <p:cTn id="129" dur="1" fill="hold">
                                          <p:stCondLst>
                                            <p:cond delay="499"/>
                                          </p:stCondLst>
                                        </p:cTn>
                                        <p:tgtEl>
                                          <p:spTgt spid="53"/>
                                        </p:tgtEl>
                                        <p:attrNameLst>
                                          <p:attrName>style.visibility</p:attrName>
                                        </p:attrNameLst>
                                      </p:cBhvr>
                                      <p:to>
                                        <p:strVal val="hidden"/>
                                      </p:to>
                                    </p:set>
                                  </p:childTnLst>
                                </p:cTn>
                              </p:par>
                              <p:par>
                                <p:cTn id="130" presetID="2" presetClass="exit" presetSubtype="4" fill="hold" grpId="0" nodeType="withEffect">
                                  <p:stCondLst>
                                    <p:cond delay="0"/>
                                  </p:stCondLst>
                                  <p:childTnLst>
                                    <p:anim calcmode="lin" valueType="num">
                                      <p:cBhvr additive="base">
                                        <p:cTn id="131" dur="500"/>
                                        <p:tgtEl>
                                          <p:spTgt spid="31"/>
                                        </p:tgtEl>
                                        <p:attrNameLst>
                                          <p:attrName>ppt_x</p:attrName>
                                        </p:attrNameLst>
                                      </p:cBhvr>
                                      <p:tavLst>
                                        <p:tav tm="0">
                                          <p:val>
                                            <p:strVal val="ppt_x"/>
                                          </p:val>
                                        </p:tav>
                                        <p:tav tm="100000">
                                          <p:val>
                                            <p:strVal val="ppt_x"/>
                                          </p:val>
                                        </p:tav>
                                      </p:tavLst>
                                    </p:anim>
                                    <p:anim calcmode="lin" valueType="num">
                                      <p:cBhvr additive="base">
                                        <p:cTn id="132" dur="500"/>
                                        <p:tgtEl>
                                          <p:spTgt spid="31"/>
                                        </p:tgtEl>
                                        <p:attrNameLst>
                                          <p:attrName>ppt_y</p:attrName>
                                        </p:attrNameLst>
                                      </p:cBhvr>
                                      <p:tavLst>
                                        <p:tav tm="0">
                                          <p:val>
                                            <p:strVal val="ppt_y"/>
                                          </p:val>
                                        </p:tav>
                                        <p:tav tm="100000">
                                          <p:val>
                                            <p:strVal val="1+ppt_h/2"/>
                                          </p:val>
                                        </p:tav>
                                      </p:tavLst>
                                    </p:anim>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34" restart="whenNotActive" fill="hold" evtFilter="cancelBubble" nodeType="interactiveSeq">
                <p:stCondLst>
                  <p:cond evt="onClick" delay="0">
                    <p:tgtEl>
                      <p:spTgt spid="54"/>
                    </p:tgtEl>
                  </p:cond>
                </p:stCondLst>
                <p:endSync evt="end" delay="0">
                  <p:rtn val="all"/>
                </p:endSync>
                <p:childTnLst>
                  <p:par>
                    <p:cTn id="135" fill="hold">
                      <p:stCondLst>
                        <p:cond delay="0"/>
                      </p:stCondLst>
                      <p:childTnLst>
                        <p:par>
                          <p:cTn id="136" fill="hold">
                            <p:stCondLst>
                              <p:cond delay="0"/>
                            </p:stCondLst>
                            <p:childTnLst>
                              <p:par>
                                <p:cTn id="137" presetID="2" presetClass="exit" presetSubtype="4" fill="hold" grpId="0" nodeType="clickEffect">
                                  <p:stCondLst>
                                    <p:cond delay="0"/>
                                  </p:stCondLst>
                                  <p:childTnLst>
                                    <p:anim calcmode="lin" valueType="num">
                                      <p:cBhvr additive="base">
                                        <p:cTn id="138" dur="500"/>
                                        <p:tgtEl>
                                          <p:spTgt spid="54"/>
                                        </p:tgtEl>
                                        <p:attrNameLst>
                                          <p:attrName>ppt_x</p:attrName>
                                        </p:attrNameLst>
                                      </p:cBhvr>
                                      <p:tavLst>
                                        <p:tav tm="0">
                                          <p:val>
                                            <p:strVal val="ppt_x"/>
                                          </p:val>
                                        </p:tav>
                                        <p:tav tm="100000">
                                          <p:val>
                                            <p:strVal val="ppt_x"/>
                                          </p:val>
                                        </p:tav>
                                      </p:tavLst>
                                    </p:anim>
                                    <p:anim calcmode="lin" valueType="num">
                                      <p:cBhvr additive="base">
                                        <p:cTn id="139" dur="500"/>
                                        <p:tgtEl>
                                          <p:spTgt spid="54"/>
                                        </p:tgtEl>
                                        <p:attrNameLst>
                                          <p:attrName>ppt_y</p:attrName>
                                        </p:attrNameLst>
                                      </p:cBhvr>
                                      <p:tavLst>
                                        <p:tav tm="0">
                                          <p:val>
                                            <p:strVal val="ppt_y"/>
                                          </p:val>
                                        </p:tav>
                                        <p:tav tm="100000">
                                          <p:val>
                                            <p:strVal val="1+ppt_h/2"/>
                                          </p:val>
                                        </p:tav>
                                      </p:tavLst>
                                    </p:anim>
                                    <p:set>
                                      <p:cBhvr>
                                        <p:cTn id="140" dur="1" fill="hold">
                                          <p:stCondLst>
                                            <p:cond delay="499"/>
                                          </p:stCondLst>
                                        </p:cTn>
                                        <p:tgtEl>
                                          <p:spTgt spid="54"/>
                                        </p:tgtEl>
                                        <p:attrNameLst>
                                          <p:attrName>style.visibility</p:attrName>
                                        </p:attrNameLst>
                                      </p:cBhvr>
                                      <p:to>
                                        <p:strVal val="hidden"/>
                                      </p:to>
                                    </p:set>
                                  </p:childTnLst>
                                </p:cTn>
                              </p:par>
                              <p:par>
                                <p:cTn id="141" presetID="2" presetClass="exit" presetSubtype="4" fill="hold" grpId="0" nodeType="withEffect">
                                  <p:stCondLst>
                                    <p:cond delay="0"/>
                                  </p:stCondLst>
                                  <p:childTnLst>
                                    <p:anim calcmode="lin" valueType="num">
                                      <p:cBhvr additive="base">
                                        <p:cTn id="142" dur="500"/>
                                        <p:tgtEl>
                                          <p:spTgt spid="40"/>
                                        </p:tgtEl>
                                        <p:attrNameLst>
                                          <p:attrName>ppt_x</p:attrName>
                                        </p:attrNameLst>
                                      </p:cBhvr>
                                      <p:tavLst>
                                        <p:tav tm="0">
                                          <p:val>
                                            <p:strVal val="ppt_x"/>
                                          </p:val>
                                        </p:tav>
                                        <p:tav tm="100000">
                                          <p:val>
                                            <p:strVal val="ppt_x"/>
                                          </p:val>
                                        </p:tav>
                                      </p:tavLst>
                                    </p:anim>
                                    <p:anim calcmode="lin" valueType="num">
                                      <p:cBhvr additive="base">
                                        <p:cTn id="143" dur="500"/>
                                        <p:tgtEl>
                                          <p:spTgt spid="40"/>
                                        </p:tgtEl>
                                        <p:attrNameLst>
                                          <p:attrName>ppt_y</p:attrName>
                                        </p:attrNameLst>
                                      </p:cBhvr>
                                      <p:tavLst>
                                        <p:tav tm="0">
                                          <p:val>
                                            <p:strVal val="ppt_y"/>
                                          </p:val>
                                        </p:tav>
                                        <p:tav tm="100000">
                                          <p:val>
                                            <p:strVal val="1+ppt_h/2"/>
                                          </p:val>
                                        </p:tav>
                                      </p:tavLst>
                                    </p:anim>
                                    <p:set>
                                      <p:cBhvr>
                                        <p:cTn id="14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5" restart="whenNotActive" fill="hold" evtFilter="cancelBubble" nodeType="interactiveSeq">
                <p:stCondLst>
                  <p:cond evt="onClick" delay="0">
                    <p:tgtEl>
                      <p:spTgt spid="55"/>
                    </p:tgtEl>
                  </p:cond>
                </p:stCondLst>
                <p:endSync evt="end" delay="0">
                  <p:rtn val="all"/>
                </p:endSync>
                <p:childTnLst>
                  <p:par>
                    <p:cTn id="146" fill="hold">
                      <p:stCondLst>
                        <p:cond delay="0"/>
                      </p:stCondLst>
                      <p:childTnLst>
                        <p:par>
                          <p:cTn id="147" fill="hold">
                            <p:stCondLst>
                              <p:cond delay="0"/>
                            </p:stCondLst>
                            <p:childTnLst>
                              <p:par>
                                <p:cTn id="148" presetID="2" presetClass="exit" presetSubtype="4" fill="hold" grpId="0" nodeType="clickEffect">
                                  <p:stCondLst>
                                    <p:cond delay="0"/>
                                  </p:stCondLst>
                                  <p:childTnLst>
                                    <p:anim calcmode="lin" valueType="num">
                                      <p:cBhvr additive="base">
                                        <p:cTn id="149" dur="500"/>
                                        <p:tgtEl>
                                          <p:spTgt spid="55"/>
                                        </p:tgtEl>
                                        <p:attrNameLst>
                                          <p:attrName>ppt_x</p:attrName>
                                        </p:attrNameLst>
                                      </p:cBhvr>
                                      <p:tavLst>
                                        <p:tav tm="0">
                                          <p:val>
                                            <p:strVal val="ppt_x"/>
                                          </p:val>
                                        </p:tav>
                                        <p:tav tm="100000">
                                          <p:val>
                                            <p:strVal val="ppt_x"/>
                                          </p:val>
                                        </p:tav>
                                      </p:tavLst>
                                    </p:anim>
                                    <p:anim calcmode="lin" valueType="num">
                                      <p:cBhvr additive="base">
                                        <p:cTn id="150" dur="500"/>
                                        <p:tgtEl>
                                          <p:spTgt spid="55"/>
                                        </p:tgtEl>
                                        <p:attrNameLst>
                                          <p:attrName>ppt_y</p:attrName>
                                        </p:attrNameLst>
                                      </p:cBhvr>
                                      <p:tavLst>
                                        <p:tav tm="0">
                                          <p:val>
                                            <p:strVal val="ppt_y"/>
                                          </p:val>
                                        </p:tav>
                                        <p:tav tm="100000">
                                          <p:val>
                                            <p:strVal val="1+ppt_h/2"/>
                                          </p:val>
                                        </p:tav>
                                      </p:tavLst>
                                    </p:anim>
                                    <p:set>
                                      <p:cBhvr>
                                        <p:cTn id="151" dur="1" fill="hold">
                                          <p:stCondLst>
                                            <p:cond delay="499"/>
                                          </p:stCondLst>
                                        </p:cTn>
                                        <p:tgtEl>
                                          <p:spTgt spid="55"/>
                                        </p:tgtEl>
                                        <p:attrNameLst>
                                          <p:attrName>style.visibility</p:attrName>
                                        </p:attrNameLst>
                                      </p:cBhvr>
                                      <p:to>
                                        <p:strVal val="hidden"/>
                                      </p:to>
                                    </p:set>
                                  </p:childTnLst>
                                </p:cTn>
                              </p:par>
                              <p:par>
                                <p:cTn id="152" presetID="2" presetClass="exit" presetSubtype="4" fill="hold" grpId="0" nodeType="withEffect">
                                  <p:stCondLst>
                                    <p:cond delay="0"/>
                                  </p:stCondLst>
                                  <p:childTnLst>
                                    <p:anim calcmode="lin" valueType="num">
                                      <p:cBhvr additive="base">
                                        <p:cTn id="153" dur="500"/>
                                        <p:tgtEl>
                                          <p:spTgt spid="38"/>
                                        </p:tgtEl>
                                        <p:attrNameLst>
                                          <p:attrName>ppt_x</p:attrName>
                                        </p:attrNameLst>
                                      </p:cBhvr>
                                      <p:tavLst>
                                        <p:tav tm="0">
                                          <p:val>
                                            <p:strVal val="ppt_x"/>
                                          </p:val>
                                        </p:tav>
                                        <p:tav tm="100000">
                                          <p:val>
                                            <p:strVal val="ppt_x"/>
                                          </p:val>
                                        </p:tav>
                                      </p:tavLst>
                                    </p:anim>
                                    <p:anim calcmode="lin" valueType="num">
                                      <p:cBhvr additive="base">
                                        <p:cTn id="154" dur="500"/>
                                        <p:tgtEl>
                                          <p:spTgt spid="38"/>
                                        </p:tgtEl>
                                        <p:attrNameLst>
                                          <p:attrName>ppt_y</p:attrName>
                                        </p:attrNameLst>
                                      </p:cBhvr>
                                      <p:tavLst>
                                        <p:tav tm="0">
                                          <p:val>
                                            <p:strVal val="ppt_y"/>
                                          </p:val>
                                        </p:tav>
                                        <p:tav tm="100000">
                                          <p:val>
                                            <p:strVal val="1+ppt_h/2"/>
                                          </p:val>
                                        </p:tav>
                                      </p:tavLst>
                                    </p:anim>
                                    <p:set>
                                      <p:cBhvr>
                                        <p:cTn id="1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6" restart="whenNotActive" fill="hold" evtFilter="cancelBubble" nodeType="interactiveSeq">
                <p:stCondLst>
                  <p:cond evt="onClick" delay="0">
                    <p:tgtEl>
                      <p:spTgt spid="56"/>
                    </p:tgtEl>
                  </p:cond>
                </p:stCondLst>
                <p:endSync evt="end" delay="0">
                  <p:rtn val="all"/>
                </p:endSync>
                <p:childTnLst>
                  <p:par>
                    <p:cTn id="157" fill="hold">
                      <p:stCondLst>
                        <p:cond delay="0"/>
                      </p:stCondLst>
                      <p:childTnLst>
                        <p:par>
                          <p:cTn id="158" fill="hold">
                            <p:stCondLst>
                              <p:cond delay="0"/>
                            </p:stCondLst>
                            <p:childTnLst>
                              <p:par>
                                <p:cTn id="159" presetID="2" presetClass="exit" presetSubtype="4" fill="hold" grpId="0" nodeType="clickEffect">
                                  <p:stCondLst>
                                    <p:cond delay="0"/>
                                  </p:stCondLst>
                                  <p:childTnLst>
                                    <p:anim calcmode="lin" valueType="num">
                                      <p:cBhvr additive="base">
                                        <p:cTn id="160" dur="500"/>
                                        <p:tgtEl>
                                          <p:spTgt spid="56"/>
                                        </p:tgtEl>
                                        <p:attrNameLst>
                                          <p:attrName>ppt_x</p:attrName>
                                        </p:attrNameLst>
                                      </p:cBhvr>
                                      <p:tavLst>
                                        <p:tav tm="0">
                                          <p:val>
                                            <p:strVal val="ppt_x"/>
                                          </p:val>
                                        </p:tav>
                                        <p:tav tm="100000">
                                          <p:val>
                                            <p:strVal val="ppt_x"/>
                                          </p:val>
                                        </p:tav>
                                      </p:tavLst>
                                    </p:anim>
                                    <p:anim calcmode="lin" valueType="num">
                                      <p:cBhvr additive="base">
                                        <p:cTn id="161" dur="500"/>
                                        <p:tgtEl>
                                          <p:spTgt spid="56"/>
                                        </p:tgtEl>
                                        <p:attrNameLst>
                                          <p:attrName>ppt_y</p:attrName>
                                        </p:attrNameLst>
                                      </p:cBhvr>
                                      <p:tavLst>
                                        <p:tav tm="0">
                                          <p:val>
                                            <p:strVal val="ppt_y"/>
                                          </p:val>
                                        </p:tav>
                                        <p:tav tm="100000">
                                          <p:val>
                                            <p:strVal val="1+ppt_h/2"/>
                                          </p:val>
                                        </p:tav>
                                      </p:tavLst>
                                    </p:anim>
                                    <p:set>
                                      <p:cBhvr>
                                        <p:cTn id="162" dur="1" fill="hold">
                                          <p:stCondLst>
                                            <p:cond delay="499"/>
                                          </p:stCondLst>
                                        </p:cTn>
                                        <p:tgtEl>
                                          <p:spTgt spid="56"/>
                                        </p:tgtEl>
                                        <p:attrNameLst>
                                          <p:attrName>style.visibility</p:attrName>
                                        </p:attrNameLst>
                                      </p:cBhvr>
                                      <p:to>
                                        <p:strVal val="hidden"/>
                                      </p:to>
                                    </p:set>
                                  </p:childTnLst>
                                </p:cTn>
                              </p:par>
                              <p:par>
                                <p:cTn id="163" presetID="2" presetClass="exit" presetSubtype="4" fill="hold" grpId="0" nodeType="withEffect">
                                  <p:stCondLst>
                                    <p:cond delay="0"/>
                                  </p:stCondLst>
                                  <p:childTnLst>
                                    <p:anim calcmode="lin" valueType="num">
                                      <p:cBhvr additive="base">
                                        <p:cTn id="164" dur="500"/>
                                        <p:tgtEl>
                                          <p:spTgt spid="28"/>
                                        </p:tgtEl>
                                        <p:attrNameLst>
                                          <p:attrName>ppt_x</p:attrName>
                                        </p:attrNameLst>
                                      </p:cBhvr>
                                      <p:tavLst>
                                        <p:tav tm="0">
                                          <p:val>
                                            <p:strVal val="ppt_x"/>
                                          </p:val>
                                        </p:tav>
                                        <p:tav tm="100000">
                                          <p:val>
                                            <p:strVal val="ppt_x"/>
                                          </p:val>
                                        </p:tav>
                                      </p:tavLst>
                                    </p:anim>
                                    <p:anim calcmode="lin" valueType="num">
                                      <p:cBhvr additive="base">
                                        <p:cTn id="165" dur="500"/>
                                        <p:tgtEl>
                                          <p:spTgt spid="28"/>
                                        </p:tgtEl>
                                        <p:attrNameLst>
                                          <p:attrName>ppt_y</p:attrName>
                                        </p:attrNameLst>
                                      </p:cBhvr>
                                      <p:tavLst>
                                        <p:tav tm="0">
                                          <p:val>
                                            <p:strVal val="ppt_y"/>
                                          </p:val>
                                        </p:tav>
                                        <p:tav tm="100000">
                                          <p:val>
                                            <p:strVal val="1+ppt_h/2"/>
                                          </p:val>
                                        </p:tav>
                                      </p:tavLst>
                                    </p:anim>
                                    <p:set>
                                      <p:cBhvr>
                                        <p:cTn id="16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7" restart="whenNotActive" fill="hold" evtFilter="cancelBubble" nodeType="interactiveSeq">
                <p:stCondLst>
                  <p:cond evt="onClick" delay="0">
                    <p:tgtEl>
                      <p:spTgt spid="57"/>
                    </p:tgtEl>
                  </p:cond>
                </p:stCondLst>
                <p:endSync evt="end" delay="0">
                  <p:rtn val="all"/>
                </p:endSync>
                <p:childTnLst>
                  <p:par>
                    <p:cTn id="168" fill="hold">
                      <p:stCondLst>
                        <p:cond delay="0"/>
                      </p:stCondLst>
                      <p:childTnLst>
                        <p:par>
                          <p:cTn id="169" fill="hold">
                            <p:stCondLst>
                              <p:cond delay="0"/>
                            </p:stCondLst>
                            <p:childTnLst>
                              <p:par>
                                <p:cTn id="170" presetID="2" presetClass="exit" presetSubtype="4" fill="hold" grpId="0" nodeType="clickEffect">
                                  <p:stCondLst>
                                    <p:cond delay="0"/>
                                  </p:stCondLst>
                                  <p:childTnLst>
                                    <p:anim calcmode="lin" valueType="num">
                                      <p:cBhvr additive="base">
                                        <p:cTn id="171" dur="500"/>
                                        <p:tgtEl>
                                          <p:spTgt spid="57"/>
                                        </p:tgtEl>
                                        <p:attrNameLst>
                                          <p:attrName>ppt_x</p:attrName>
                                        </p:attrNameLst>
                                      </p:cBhvr>
                                      <p:tavLst>
                                        <p:tav tm="0">
                                          <p:val>
                                            <p:strVal val="ppt_x"/>
                                          </p:val>
                                        </p:tav>
                                        <p:tav tm="100000">
                                          <p:val>
                                            <p:strVal val="ppt_x"/>
                                          </p:val>
                                        </p:tav>
                                      </p:tavLst>
                                    </p:anim>
                                    <p:anim calcmode="lin" valueType="num">
                                      <p:cBhvr additive="base">
                                        <p:cTn id="172" dur="500"/>
                                        <p:tgtEl>
                                          <p:spTgt spid="57"/>
                                        </p:tgtEl>
                                        <p:attrNameLst>
                                          <p:attrName>ppt_y</p:attrName>
                                        </p:attrNameLst>
                                      </p:cBhvr>
                                      <p:tavLst>
                                        <p:tav tm="0">
                                          <p:val>
                                            <p:strVal val="ppt_y"/>
                                          </p:val>
                                        </p:tav>
                                        <p:tav tm="100000">
                                          <p:val>
                                            <p:strVal val="1+ppt_h/2"/>
                                          </p:val>
                                        </p:tav>
                                      </p:tavLst>
                                    </p:anim>
                                    <p:set>
                                      <p:cBhvr>
                                        <p:cTn id="173" dur="1" fill="hold">
                                          <p:stCondLst>
                                            <p:cond delay="499"/>
                                          </p:stCondLst>
                                        </p:cTn>
                                        <p:tgtEl>
                                          <p:spTgt spid="57"/>
                                        </p:tgtEl>
                                        <p:attrNameLst>
                                          <p:attrName>style.visibility</p:attrName>
                                        </p:attrNameLst>
                                      </p:cBhvr>
                                      <p:to>
                                        <p:strVal val="hidden"/>
                                      </p:to>
                                    </p:set>
                                  </p:childTnLst>
                                </p:cTn>
                              </p:par>
                              <p:par>
                                <p:cTn id="174" presetID="2" presetClass="exit" presetSubtype="4" fill="hold" grpId="0" nodeType="withEffect">
                                  <p:stCondLst>
                                    <p:cond delay="0"/>
                                  </p:stCondLst>
                                  <p:childTnLst>
                                    <p:anim calcmode="lin" valueType="num">
                                      <p:cBhvr additive="base">
                                        <p:cTn id="175" dur="500"/>
                                        <p:tgtEl>
                                          <p:spTgt spid="33"/>
                                        </p:tgtEl>
                                        <p:attrNameLst>
                                          <p:attrName>ppt_x</p:attrName>
                                        </p:attrNameLst>
                                      </p:cBhvr>
                                      <p:tavLst>
                                        <p:tav tm="0">
                                          <p:val>
                                            <p:strVal val="ppt_x"/>
                                          </p:val>
                                        </p:tav>
                                        <p:tav tm="100000">
                                          <p:val>
                                            <p:strVal val="ppt_x"/>
                                          </p:val>
                                        </p:tav>
                                      </p:tavLst>
                                    </p:anim>
                                    <p:anim calcmode="lin" valueType="num">
                                      <p:cBhvr additive="base">
                                        <p:cTn id="176" dur="500"/>
                                        <p:tgtEl>
                                          <p:spTgt spid="33"/>
                                        </p:tgtEl>
                                        <p:attrNameLst>
                                          <p:attrName>ppt_y</p:attrName>
                                        </p:attrNameLst>
                                      </p:cBhvr>
                                      <p:tavLst>
                                        <p:tav tm="0">
                                          <p:val>
                                            <p:strVal val="ppt_y"/>
                                          </p:val>
                                        </p:tav>
                                        <p:tav tm="100000">
                                          <p:val>
                                            <p:strVal val="1+ppt_h/2"/>
                                          </p:val>
                                        </p:tav>
                                      </p:tavLst>
                                    </p:anim>
                                    <p:set>
                                      <p:cBhvr>
                                        <p:cTn id="17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78" restart="whenNotActive" fill="hold" evtFilter="cancelBubble" nodeType="interactiveSeq">
                <p:stCondLst>
                  <p:cond evt="onClick" delay="0">
                    <p:tgtEl>
                      <p:spTgt spid="58"/>
                    </p:tgtEl>
                  </p:cond>
                </p:stCondLst>
                <p:endSync evt="end" delay="0">
                  <p:rtn val="all"/>
                </p:endSync>
                <p:childTnLst>
                  <p:par>
                    <p:cTn id="179" fill="hold">
                      <p:stCondLst>
                        <p:cond delay="0"/>
                      </p:stCondLst>
                      <p:childTnLst>
                        <p:par>
                          <p:cTn id="180" fill="hold">
                            <p:stCondLst>
                              <p:cond delay="0"/>
                            </p:stCondLst>
                            <p:childTnLst>
                              <p:par>
                                <p:cTn id="181" presetID="2" presetClass="exit" presetSubtype="4" fill="hold" grpId="0" nodeType="clickEffect">
                                  <p:stCondLst>
                                    <p:cond delay="0"/>
                                  </p:stCondLst>
                                  <p:childTnLst>
                                    <p:anim calcmode="lin" valueType="num">
                                      <p:cBhvr additive="base">
                                        <p:cTn id="182" dur="500"/>
                                        <p:tgtEl>
                                          <p:spTgt spid="58"/>
                                        </p:tgtEl>
                                        <p:attrNameLst>
                                          <p:attrName>ppt_x</p:attrName>
                                        </p:attrNameLst>
                                      </p:cBhvr>
                                      <p:tavLst>
                                        <p:tav tm="0">
                                          <p:val>
                                            <p:strVal val="ppt_x"/>
                                          </p:val>
                                        </p:tav>
                                        <p:tav tm="100000">
                                          <p:val>
                                            <p:strVal val="ppt_x"/>
                                          </p:val>
                                        </p:tav>
                                      </p:tavLst>
                                    </p:anim>
                                    <p:anim calcmode="lin" valueType="num">
                                      <p:cBhvr additive="base">
                                        <p:cTn id="183" dur="500"/>
                                        <p:tgtEl>
                                          <p:spTgt spid="58"/>
                                        </p:tgtEl>
                                        <p:attrNameLst>
                                          <p:attrName>ppt_y</p:attrName>
                                        </p:attrNameLst>
                                      </p:cBhvr>
                                      <p:tavLst>
                                        <p:tav tm="0">
                                          <p:val>
                                            <p:strVal val="ppt_y"/>
                                          </p:val>
                                        </p:tav>
                                        <p:tav tm="100000">
                                          <p:val>
                                            <p:strVal val="1+ppt_h/2"/>
                                          </p:val>
                                        </p:tav>
                                      </p:tavLst>
                                    </p:anim>
                                    <p:set>
                                      <p:cBhvr>
                                        <p:cTn id="184" dur="1" fill="hold">
                                          <p:stCondLst>
                                            <p:cond delay="499"/>
                                          </p:stCondLst>
                                        </p:cTn>
                                        <p:tgtEl>
                                          <p:spTgt spid="58"/>
                                        </p:tgtEl>
                                        <p:attrNameLst>
                                          <p:attrName>style.visibility</p:attrName>
                                        </p:attrNameLst>
                                      </p:cBhvr>
                                      <p:to>
                                        <p:strVal val="hidden"/>
                                      </p:to>
                                    </p:set>
                                  </p:childTnLst>
                                </p:cTn>
                              </p:par>
                              <p:par>
                                <p:cTn id="185" presetID="2" presetClass="exit" presetSubtype="4" fill="hold" grpId="0" nodeType="withEffect">
                                  <p:stCondLst>
                                    <p:cond delay="0"/>
                                  </p:stCondLst>
                                  <p:childTnLst>
                                    <p:anim calcmode="lin" valueType="num">
                                      <p:cBhvr additive="base">
                                        <p:cTn id="186" dur="500"/>
                                        <p:tgtEl>
                                          <p:spTgt spid="35"/>
                                        </p:tgtEl>
                                        <p:attrNameLst>
                                          <p:attrName>ppt_x</p:attrName>
                                        </p:attrNameLst>
                                      </p:cBhvr>
                                      <p:tavLst>
                                        <p:tav tm="0">
                                          <p:val>
                                            <p:strVal val="ppt_x"/>
                                          </p:val>
                                        </p:tav>
                                        <p:tav tm="100000">
                                          <p:val>
                                            <p:strVal val="ppt_x"/>
                                          </p:val>
                                        </p:tav>
                                      </p:tavLst>
                                    </p:anim>
                                    <p:anim calcmode="lin" valueType="num">
                                      <p:cBhvr additive="base">
                                        <p:cTn id="187" dur="500"/>
                                        <p:tgtEl>
                                          <p:spTgt spid="35"/>
                                        </p:tgtEl>
                                        <p:attrNameLst>
                                          <p:attrName>ppt_y</p:attrName>
                                        </p:attrNameLst>
                                      </p:cBhvr>
                                      <p:tavLst>
                                        <p:tav tm="0">
                                          <p:val>
                                            <p:strVal val="ppt_y"/>
                                          </p:val>
                                        </p:tav>
                                        <p:tav tm="100000">
                                          <p:val>
                                            <p:strVal val="1+ppt_h/2"/>
                                          </p:val>
                                        </p:tav>
                                      </p:tavLst>
                                    </p:anim>
                                    <p:set>
                                      <p:cBhvr>
                                        <p:cTn id="18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89" restart="whenNotActive" fill="hold" evtFilter="cancelBubble" nodeType="interactiveSeq">
                <p:stCondLst>
                  <p:cond evt="onClick" delay="0">
                    <p:tgtEl>
                      <p:spTgt spid="59"/>
                    </p:tgtEl>
                  </p:cond>
                </p:stCondLst>
                <p:endSync evt="end" delay="0">
                  <p:rtn val="all"/>
                </p:endSync>
                <p:childTnLst>
                  <p:par>
                    <p:cTn id="190" fill="hold">
                      <p:stCondLst>
                        <p:cond delay="0"/>
                      </p:stCondLst>
                      <p:childTnLst>
                        <p:par>
                          <p:cTn id="191" fill="hold">
                            <p:stCondLst>
                              <p:cond delay="0"/>
                            </p:stCondLst>
                            <p:childTnLst>
                              <p:par>
                                <p:cTn id="192" presetID="2" presetClass="exit" presetSubtype="4" fill="hold" grpId="0" nodeType="clickEffect">
                                  <p:stCondLst>
                                    <p:cond delay="0"/>
                                  </p:stCondLst>
                                  <p:childTnLst>
                                    <p:anim calcmode="lin" valueType="num">
                                      <p:cBhvr additive="base">
                                        <p:cTn id="193" dur="500"/>
                                        <p:tgtEl>
                                          <p:spTgt spid="59"/>
                                        </p:tgtEl>
                                        <p:attrNameLst>
                                          <p:attrName>ppt_x</p:attrName>
                                        </p:attrNameLst>
                                      </p:cBhvr>
                                      <p:tavLst>
                                        <p:tav tm="0">
                                          <p:val>
                                            <p:strVal val="ppt_x"/>
                                          </p:val>
                                        </p:tav>
                                        <p:tav tm="100000">
                                          <p:val>
                                            <p:strVal val="ppt_x"/>
                                          </p:val>
                                        </p:tav>
                                      </p:tavLst>
                                    </p:anim>
                                    <p:anim calcmode="lin" valueType="num">
                                      <p:cBhvr additive="base">
                                        <p:cTn id="194" dur="500"/>
                                        <p:tgtEl>
                                          <p:spTgt spid="59"/>
                                        </p:tgtEl>
                                        <p:attrNameLst>
                                          <p:attrName>ppt_y</p:attrName>
                                        </p:attrNameLst>
                                      </p:cBhvr>
                                      <p:tavLst>
                                        <p:tav tm="0">
                                          <p:val>
                                            <p:strVal val="ppt_y"/>
                                          </p:val>
                                        </p:tav>
                                        <p:tav tm="100000">
                                          <p:val>
                                            <p:strVal val="1+ppt_h/2"/>
                                          </p:val>
                                        </p:tav>
                                      </p:tavLst>
                                    </p:anim>
                                    <p:set>
                                      <p:cBhvr>
                                        <p:cTn id="195" dur="1" fill="hold">
                                          <p:stCondLst>
                                            <p:cond delay="499"/>
                                          </p:stCondLst>
                                        </p:cTn>
                                        <p:tgtEl>
                                          <p:spTgt spid="59"/>
                                        </p:tgtEl>
                                        <p:attrNameLst>
                                          <p:attrName>style.visibility</p:attrName>
                                        </p:attrNameLst>
                                      </p:cBhvr>
                                      <p:to>
                                        <p:strVal val="hidden"/>
                                      </p:to>
                                    </p:set>
                                  </p:childTnLst>
                                </p:cTn>
                              </p:par>
                              <p:par>
                                <p:cTn id="196" presetID="2" presetClass="exit" presetSubtype="4" fill="hold" grpId="0" nodeType="withEffect">
                                  <p:stCondLst>
                                    <p:cond delay="0"/>
                                  </p:stCondLst>
                                  <p:childTnLst>
                                    <p:anim calcmode="lin" valueType="num">
                                      <p:cBhvr additive="base">
                                        <p:cTn id="197" dur="500"/>
                                        <p:tgtEl>
                                          <p:spTgt spid="37"/>
                                        </p:tgtEl>
                                        <p:attrNameLst>
                                          <p:attrName>ppt_x</p:attrName>
                                        </p:attrNameLst>
                                      </p:cBhvr>
                                      <p:tavLst>
                                        <p:tav tm="0">
                                          <p:val>
                                            <p:strVal val="ppt_x"/>
                                          </p:val>
                                        </p:tav>
                                        <p:tav tm="100000">
                                          <p:val>
                                            <p:strVal val="ppt_x"/>
                                          </p:val>
                                        </p:tav>
                                      </p:tavLst>
                                    </p:anim>
                                    <p:anim calcmode="lin" valueType="num">
                                      <p:cBhvr additive="base">
                                        <p:cTn id="198" dur="500"/>
                                        <p:tgtEl>
                                          <p:spTgt spid="37"/>
                                        </p:tgtEl>
                                        <p:attrNameLst>
                                          <p:attrName>ppt_y</p:attrName>
                                        </p:attrNameLst>
                                      </p:cBhvr>
                                      <p:tavLst>
                                        <p:tav tm="0">
                                          <p:val>
                                            <p:strVal val="ppt_y"/>
                                          </p:val>
                                        </p:tav>
                                        <p:tav tm="100000">
                                          <p:val>
                                            <p:strVal val="1+ppt_h/2"/>
                                          </p:val>
                                        </p:tav>
                                      </p:tavLst>
                                    </p:anim>
                                    <p:set>
                                      <p:cBhvr>
                                        <p:cTn id="19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0" restart="whenNotActive" fill="hold" evtFilter="cancelBubble" nodeType="interactiveSeq">
                <p:stCondLst>
                  <p:cond evt="onClick" delay="0">
                    <p:tgtEl>
                      <p:spTgt spid="60"/>
                    </p:tgtEl>
                  </p:cond>
                </p:stCondLst>
                <p:endSync evt="end" delay="0">
                  <p:rtn val="all"/>
                </p:endSync>
                <p:childTnLst>
                  <p:par>
                    <p:cTn id="201" fill="hold">
                      <p:stCondLst>
                        <p:cond delay="0"/>
                      </p:stCondLst>
                      <p:childTnLst>
                        <p:par>
                          <p:cTn id="202" fill="hold">
                            <p:stCondLst>
                              <p:cond delay="0"/>
                            </p:stCondLst>
                            <p:childTnLst>
                              <p:par>
                                <p:cTn id="203" presetID="2" presetClass="exit" presetSubtype="4" fill="hold" grpId="0" nodeType="clickEffect">
                                  <p:stCondLst>
                                    <p:cond delay="0"/>
                                  </p:stCondLst>
                                  <p:childTnLst>
                                    <p:anim calcmode="lin" valueType="num">
                                      <p:cBhvr additive="base">
                                        <p:cTn id="204" dur="500"/>
                                        <p:tgtEl>
                                          <p:spTgt spid="60"/>
                                        </p:tgtEl>
                                        <p:attrNameLst>
                                          <p:attrName>ppt_x</p:attrName>
                                        </p:attrNameLst>
                                      </p:cBhvr>
                                      <p:tavLst>
                                        <p:tav tm="0">
                                          <p:val>
                                            <p:strVal val="ppt_x"/>
                                          </p:val>
                                        </p:tav>
                                        <p:tav tm="100000">
                                          <p:val>
                                            <p:strVal val="ppt_x"/>
                                          </p:val>
                                        </p:tav>
                                      </p:tavLst>
                                    </p:anim>
                                    <p:anim calcmode="lin" valueType="num">
                                      <p:cBhvr additive="base">
                                        <p:cTn id="205" dur="500"/>
                                        <p:tgtEl>
                                          <p:spTgt spid="60"/>
                                        </p:tgtEl>
                                        <p:attrNameLst>
                                          <p:attrName>ppt_y</p:attrName>
                                        </p:attrNameLst>
                                      </p:cBhvr>
                                      <p:tavLst>
                                        <p:tav tm="0">
                                          <p:val>
                                            <p:strVal val="ppt_y"/>
                                          </p:val>
                                        </p:tav>
                                        <p:tav tm="100000">
                                          <p:val>
                                            <p:strVal val="1+ppt_h/2"/>
                                          </p:val>
                                        </p:tav>
                                      </p:tavLst>
                                    </p:anim>
                                    <p:set>
                                      <p:cBhvr>
                                        <p:cTn id="206" dur="1" fill="hold">
                                          <p:stCondLst>
                                            <p:cond delay="499"/>
                                          </p:stCondLst>
                                        </p:cTn>
                                        <p:tgtEl>
                                          <p:spTgt spid="60"/>
                                        </p:tgtEl>
                                        <p:attrNameLst>
                                          <p:attrName>style.visibility</p:attrName>
                                        </p:attrNameLst>
                                      </p:cBhvr>
                                      <p:to>
                                        <p:strVal val="hidden"/>
                                      </p:to>
                                    </p:set>
                                  </p:childTnLst>
                                </p:cTn>
                              </p:par>
                              <p:par>
                                <p:cTn id="207" presetID="2" presetClass="exit" presetSubtype="4" fill="hold" grpId="0" nodeType="withEffect">
                                  <p:stCondLst>
                                    <p:cond delay="0"/>
                                  </p:stCondLst>
                                  <p:childTnLst>
                                    <p:anim calcmode="lin" valueType="num">
                                      <p:cBhvr additive="base">
                                        <p:cTn id="208" dur="500"/>
                                        <p:tgtEl>
                                          <p:spTgt spid="41"/>
                                        </p:tgtEl>
                                        <p:attrNameLst>
                                          <p:attrName>ppt_x</p:attrName>
                                        </p:attrNameLst>
                                      </p:cBhvr>
                                      <p:tavLst>
                                        <p:tav tm="0">
                                          <p:val>
                                            <p:strVal val="ppt_x"/>
                                          </p:val>
                                        </p:tav>
                                        <p:tav tm="100000">
                                          <p:val>
                                            <p:strVal val="ppt_x"/>
                                          </p:val>
                                        </p:tav>
                                      </p:tavLst>
                                    </p:anim>
                                    <p:anim calcmode="lin" valueType="num">
                                      <p:cBhvr additive="base">
                                        <p:cTn id="209" dur="500"/>
                                        <p:tgtEl>
                                          <p:spTgt spid="41"/>
                                        </p:tgtEl>
                                        <p:attrNameLst>
                                          <p:attrName>ppt_y</p:attrName>
                                        </p:attrNameLst>
                                      </p:cBhvr>
                                      <p:tavLst>
                                        <p:tav tm="0">
                                          <p:val>
                                            <p:strVal val="ppt_y"/>
                                          </p:val>
                                        </p:tav>
                                        <p:tav tm="100000">
                                          <p:val>
                                            <p:strVal val="1+ppt_h/2"/>
                                          </p:val>
                                        </p:tav>
                                      </p:tavLst>
                                    </p:anim>
                                    <p:set>
                                      <p:cBhvr>
                                        <p:cTn id="21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1" restart="whenNotActive" fill="hold" evtFilter="cancelBubble" nodeType="interactiveSeq">
                <p:stCondLst>
                  <p:cond evt="onClick" delay="0">
                    <p:tgtEl>
                      <p:spTgt spid="63"/>
                    </p:tgtEl>
                  </p:cond>
                </p:stCondLst>
                <p:endSync evt="end" delay="0">
                  <p:rtn val="all"/>
                </p:endSync>
                <p:childTnLst>
                  <p:par>
                    <p:cTn id="212" fill="hold">
                      <p:stCondLst>
                        <p:cond delay="0"/>
                      </p:stCondLst>
                      <p:childTnLst>
                        <p:par>
                          <p:cTn id="213" fill="hold">
                            <p:stCondLst>
                              <p:cond delay="0"/>
                            </p:stCondLst>
                            <p:childTnLst>
                              <p:par>
                                <p:cTn id="214" presetID="2" presetClass="exit" presetSubtype="4" fill="hold" grpId="0" nodeType="clickEffect">
                                  <p:stCondLst>
                                    <p:cond delay="0"/>
                                  </p:stCondLst>
                                  <p:childTnLst>
                                    <p:anim calcmode="lin" valueType="num">
                                      <p:cBhvr additive="base">
                                        <p:cTn id="215" dur="500"/>
                                        <p:tgtEl>
                                          <p:spTgt spid="63"/>
                                        </p:tgtEl>
                                        <p:attrNameLst>
                                          <p:attrName>ppt_x</p:attrName>
                                        </p:attrNameLst>
                                      </p:cBhvr>
                                      <p:tavLst>
                                        <p:tav tm="0">
                                          <p:val>
                                            <p:strVal val="ppt_x"/>
                                          </p:val>
                                        </p:tav>
                                        <p:tav tm="100000">
                                          <p:val>
                                            <p:strVal val="ppt_x"/>
                                          </p:val>
                                        </p:tav>
                                      </p:tavLst>
                                    </p:anim>
                                    <p:anim calcmode="lin" valueType="num">
                                      <p:cBhvr additive="base">
                                        <p:cTn id="216" dur="500"/>
                                        <p:tgtEl>
                                          <p:spTgt spid="63"/>
                                        </p:tgtEl>
                                        <p:attrNameLst>
                                          <p:attrName>ppt_y</p:attrName>
                                        </p:attrNameLst>
                                      </p:cBhvr>
                                      <p:tavLst>
                                        <p:tav tm="0">
                                          <p:val>
                                            <p:strVal val="ppt_y"/>
                                          </p:val>
                                        </p:tav>
                                        <p:tav tm="100000">
                                          <p:val>
                                            <p:strVal val="1+ppt_h/2"/>
                                          </p:val>
                                        </p:tav>
                                      </p:tavLst>
                                    </p:anim>
                                    <p:set>
                                      <p:cBhvr>
                                        <p:cTn id="217" dur="1" fill="hold">
                                          <p:stCondLst>
                                            <p:cond delay="499"/>
                                          </p:stCondLst>
                                        </p:cTn>
                                        <p:tgtEl>
                                          <p:spTgt spid="63"/>
                                        </p:tgtEl>
                                        <p:attrNameLst>
                                          <p:attrName>style.visibility</p:attrName>
                                        </p:attrNameLst>
                                      </p:cBhvr>
                                      <p:to>
                                        <p:strVal val="hidden"/>
                                      </p:to>
                                    </p:set>
                                  </p:childTnLst>
                                </p:cTn>
                              </p:par>
                              <p:par>
                                <p:cTn id="218" presetID="2" presetClass="exit" presetSubtype="4" fill="hold" grpId="0" nodeType="withEffect">
                                  <p:stCondLst>
                                    <p:cond delay="0"/>
                                  </p:stCondLst>
                                  <p:childTnLst>
                                    <p:anim calcmode="lin" valueType="num">
                                      <p:cBhvr additive="base">
                                        <p:cTn id="219" dur="500"/>
                                        <p:tgtEl>
                                          <p:spTgt spid="29"/>
                                        </p:tgtEl>
                                        <p:attrNameLst>
                                          <p:attrName>ppt_x</p:attrName>
                                        </p:attrNameLst>
                                      </p:cBhvr>
                                      <p:tavLst>
                                        <p:tav tm="0">
                                          <p:val>
                                            <p:strVal val="ppt_x"/>
                                          </p:val>
                                        </p:tav>
                                        <p:tav tm="100000">
                                          <p:val>
                                            <p:strVal val="ppt_x"/>
                                          </p:val>
                                        </p:tav>
                                      </p:tavLst>
                                    </p:anim>
                                    <p:anim calcmode="lin" valueType="num">
                                      <p:cBhvr additive="base">
                                        <p:cTn id="220" dur="500"/>
                                        <p:tgtEl>
                                          <p:spTgt spid="29"/>
                                        </p:tgtEl>
                                        <p:attrNameLst>
                                          <p:attrName>ppt_y</p:attrName>
                                        </p:attrNameLst>
                                      </p:cBhvr>
                                      <p:tavLst>
                                        <p:tav tm="0">
                                          <p:val>
                                            <p:strVal val="ppt_y"/>
                                          </p:val>
                                        </p:tav>
                                        <p:tav tm="100000">
                                          <p:val>
                                            <p:strVal val="1+ppt_h/2"/>
                                          </p:val>
                                        </p:tav>
                                      </p:tavLst>
                                    </p:anim>
                                    <p:set>
                                      <p:cBhvr>
                                        <p:cTn id="2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4"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5CF2FEC-0227-2944-1FA0-331BD439E723}"/>
              </a:ext>
            </a:extLst>
          </p:cNvPr>
          <p:cNvSpPr>
            <a:spLocks noChangeAspect="1"/>
          </p:cNvSpPr>
          <p:nvPr/>
        </p:nvSpPr>
        <p:spPr>
          <a:xfrm>
            <a:off x="165603" y="832928"/>
            <a:ext cx="1440000" cy="6295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800" b="0" dirty="0">
                <a:effectLst/>
              </a:rPr>
              <a:t>विटामिन</a:t>
            </a:r>
            <a:endParaRPr lang="en-US" dirty="0"/>
          </a:p>
        </p:txBody>
      </p:sp>
      <p:sp>
        <p:nvSpPr>
          <p:cNvPr id="3" name="Rounded Rectangle 2">
            <a:extLst>
              <a:ext uri="{FF2B5EF4-FFF2-40B4-BE49-F238E27FC236}">
                <a16:creationId xmlns:a16="http://schemas.microsoft.com/office/drawing/2014/main" id="{1E80A767-2C54-B5E9-3E78-55719B76E36D}"/>
              </a:ext>
            </a:extLst>
          </p:cNvPr>
          <p:cNvSpPr>
            <a:spLocks noChangeAspect="1"/>
          </p:cNvSpPr>
          <p:nvPr/>
        </p:nvSpPr>
        <p:spPr>
          <a:xfrm>
            <a:off x="3116834" y="83292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ऑक्सी</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5" name="Rounded Rectangle 4">
            <a:extLst>
              <a:ext uri="{FF2B5EF4-FFF2-40B4-BE49-F238E27FC236}">
                <a16:creationId xmlns:a16="http://schemas.microsoft.com/office/drawing/2014/main" id="{EECB89B5-6728-DFF5-5C46-BB6054892D5B}"/>
              </a:ext>
            </a:extLst>
          </p:cNvPr>
          <p:cNvSpPr>
            <a:spLocks noChangeAspect="1"/>
          </p:cNvSpPr>
          <p:nvPr/>
        </p:nvSpPr>
        <p:spPr>
          <a:xfrm>
            <a:off x="3136439" y="189318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लाल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6" name="Rounded Rectangle 5">
            <a:extLst>
              <a:ext uri="{FF2B5EF4-FFF2-40B4-BE49-F238E27FC236}">
                <a16:creationId xmlns:a16="http://schemas.microsoft.com/office/drawing/2014/main" id="{B9CCD24A-208C-0CED-37A8-E061489DF4B4}"/>
              </a:ext>
            </a:extLst>
          </p:cNvPr>
          <p:cNvSpPr>
            <a:spLocks noChangeAspect="1"/>
          </p:cNvSpPr>
          <p:nvPr/>
        </p:nvSpPr>
        <p:spPr>
          <a:xfrm>
            <a:off x="3136439" y="292862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कार्य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7" name="Rounded Rectangle 6">
            <a:extLst>
              <a:ext uri="{FF2B5EF4-FFF2-40B4-BE49-F238E27FC236}">
                <a16:creationId xmlns:a16="http://schemas.microsoft.com/office/drawing/2014/main" id="{AD133794-FBBB-5FD3-D29D-691EDE5832F9}"/>
              </a:ext>
            </a:extLst>
          </p:cNvPr>
          <p:cNvSpPr>
            <a:spLocks noChangeAspect="1"/>
          </p:cNvSpPr>
          <p:nvPr/>
        </p:nvSpPr>
        <p:spPr>
          <a:xfrm>
            <a:off x="3096259" y="405048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कृमि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8" name="Rounded Rectangle 7">
            <a:extLst>
              <a:ext uri="{FF2B5EF4-FFF2-40B4-BE49-F238E27FC236}">
                <a16:creationId xmlns:a16="http://schemas.microsoft.com/office/drawing/2014/main" id="{D347DAD7-69F0-717C-CDFE-31E41E0C178E}"/>
              </a:ext>
            </a:extLst>
          </p:cNvPr>
          <p:cNvSpPr>
            <a:spLocks noChangeAspect="1"/>
          </p:cNvSpPr>
          <p:nvPr/>
        </p:nvSpPr>
        <p:spPr>
          <a:xfrm>
            <a:off x="6109170" y="403292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अनीमिया मुक्त </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9" name="Rounded Rectangle 8">
            <a:extLst>
              <a:ext uri="{FF2B5EF4-FFF2-40B4-BE49-F238E27FC236}">
                <a16:creationId xmlns:a16="http://schemas.microsoft.com/office/drawing/2014/main" id="{81A5AC62-909C-E319-FEA1-B3884582E809}"/>
              </a:ext>
            </a:extLst>
          </p:cNvPr>
          <p:cNvSpPr>
            <a:spLocks noChangeAspect="1"/>
          </p:cNvSpPr>
          <p:nvPr/>
        </p:nvSpPr>
        <p:spPr>
          <a:xfrm>
            <a:off x="6130735" y="290137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rPr>
              <a:t>आय</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0" name="Rounded Rectangle 9">
            <a:extLst>
              <a:ext uri="{FF2B5EF4-FFF2-40B4-BE49-F238E27FC236}">
                <a16:creationId xmlns:a16="http://schemas.microsoft.com/office/drawing/2014/main" id="{4D6C6411-30DC-90A0-E93F-A238E5796E5A}"/>
              </a:ext>
            </a:extLst>
          </p:cNvPr>
          <p:cNvSpPr>
            <a:spLocks noChangeAspect="1"/>
          </p:cNvSpPr>
          <p:nvPr/>
        </p:nvSpPr>
        <p:spPr>
          <a:xfrm>
            <a:off x="6120840" y="187909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आयरन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1" name="Rounded Rectangle 10">
            <a:extLst>
              <a:ext uri="{FF2B5EF4-FFF2-40B4-BE49-F238E27FC236}">
                <a16:creationId xmlns:a16="http://schemas.microsoft.com/office/drawing/2014/main" id="{286AE917-C729-496E-6210-361EF3457C69}"/>
              </a:ext>
            </a:extLst>
          </p:cNvPr>
          <p:cNvSpPr>
            <a:spLocks noChangeAspect="1"/>
          </p:cNvSpPr>
          <p:nvPr/>
        </p:nvSpPr>
        <p:spPr>
          <a:xfrm>
            <a:off x="6109170" y="817081"/>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मले</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2" name="Rounded Rectangle 11">
            <a:extLst>
              <a:ext uri="{FF2B5EF4-FFF2-40B4-BE49-F238E27FC236}">
                <a16:creationId xmlns:a16="http://schemas.microsoft.com/office/drawing/2014/main" id="{CFD539A6-ACFF-DF98-DF04-C0F2A7A9E552}"/>
              </a:ext>
            </a:extLst>
          </p:cNvPr>
          <p:cNvSpPr>
            <a:spLocks noChangeAspect="1"/>
          </p:cNvSpPr>
          <p:nvPr/>
        </p:nvSpPr>
        <p:spPr>
          <a:xfrm>
            <a:off x="9135759" y="5100043"/>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एल्बेंडा</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3" name="Rounded Rectangle 12">
            <a:extLst>
              <a:ext uri="{FF2B5EF4-FFF2-40B4-BE49-F238E27FC236}">
                <a16:creationId xmlns:a16="http://schemas.microsoft.com/office/drawing/2014/main" id="{EB02E7B1-2627-3816-07CF-695CA194A57D}"/>
              </a:ext>
            </a:extLst>
          </p:cNvPr>
          <p:cNvSpPr>
            <a:spLocks noChangeAspect="1"/>
          </p:cNvSpPr>
          <p:nvPr/>
        </p:nvSpPr>
        <p:spPr>
          <a:xfrm>
            <a:off x="9103466" y="4014743"/>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राष्ट्रीय बाल </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4" name="Rounded Rectangle 13">
            <a:extLst>
              <a:ext uri="{FF2B5EF4-FFF2-40B4-BE49-F238E27FC236}">
                <a16:creationId xmlns:a16="http://schemas.microsoft.com/office/drawing/2014/main" id="{B1D94CEC-7150-DD8C-1719-FC058D896A5E}"/>
              </a:ext>
            </a:extLst>
          </p:cNvPr>
          <p:cNvSpPr>
            <a:spLocks noChangeAspect="1"/>
          </p:cNvSpPr>
          <p:nvPr/>
        </p:nvSpPr>
        <p:spPr>
          <a:xfrm>
            <a:off x="9125031" y="290194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पोषक</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5" name="Rounded Rectangle 14">
            <a:extLst>
              <a:ext uri="{FF2B5EF4-FFF2-40B4-BE49-F238E27FC236}">
                <a16:creationId xmlns:a16="http://schemas.microsoft.com/office/drawing/2014/main" id="{B282130E-AA12-4997-0A97-84D53AA21404}"/>
              </a:ext>
            </a:extLst>
          </p:cNvPr>
          <p:cNvSpPr>
            <a:spLocks noChangeAspect="1"/>
          </p:cNvSpPr>
          <p:nvPr/>
        </p:nvSpPr>
        <p:spPr>
          <a:xfrm>
            <a:off x="9103466" y="182982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फीकी</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6" name="Rounded Rectangle 15">
            <a:extLst>
              <a:ext uri="{FF2B5EF4-FFF2-40B4-BE49-F238E27FC236}">
                <a16:creationId xmlns:a16="http://schemas.microsoft.com/office/drawing/2014/main" id="{1CE79F6C-F745-0FB5-D71E-4948C9961CC4}"/>
              </a:ext>
            </a:extLst>
          </p:cNvPr>
          <p:cNvSpPr>
            <a:spLocks noChangeAspect="1"/>
          </p:cNvSpPr>
          <p:nvPr/>
        </p:nvSpPr>
        <p:spPr>
          <a:xfrm>
            <a:off x="9091796" y="81178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rPr>
              <a:t>किशोर</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7" name="Rounded Rectangle 16">
            <a:extLst>
              <a:ext uri="{FF2B5EF4-FFF2-40B4-BE49-F238E27FC236}">
                <a16:creationId xmlns:a16="http://schemas.microsoft.com/office/drawing/2014/main" id="{621CA263-CBEE-78BA-EE46-B39BF4892E45}"/>
              </a:ext>
            </a:extLst>
          </p:cNvPr>
          <p:cNvSpPr>
            <a:spLocks noChangeAspect="1"/>
          </p:cNvSpPr>
          <p:nvPr/>
        </p:nvSpPr>
        <p:spPr>
          <a:xfrm>
            <a:off x="3079797" y="520820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हीमो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8" name="Rounded Rectangle 17">
            <a:extLst>
              <a:ext uri="{FF2B5EF4-FFF2-40B4-BE49-F238E27FC236}">
                <a16:creationId xmlns:a16="http://schemas.microsoft.com/office/drawing/2014/main" id="{4CEC5C5A-00D7-C160-27C8-609FD924D004}"/>
              </a:ext>
            </a:extLst>
          </p:cNvPr>
          <p:cNvSpPr>
            <a:spLocks noChangeAspect="1"/>
          </p:cNvSpPr>
          <p:nvPr/>
        </p:nvSpPr>
        <p:spPr>
          <a:xfrm>
            <a:off x="6141463" y="513698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संतुलित</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9" name="Rounded Rectangle 18">
            <a:extLst>
              <a:ext uri="{FF2B5EF4-FFF2-40B4-BE49-F238E27FC236}">
                <a16:creationId xmlns:a16="http://schemas.microsoft.com/office/drawing/2014/main" id="{7886CF97-4DCC-F75A-F0C0-51FF4C0D88B4}"/>
              </a:ext>
            </a:extLst>
          </p:cNvPr>
          <p:cNvSpPr>
            <a:spLocks noChangeAspect="1"/>
          </p:cNvSpPr>
          <p:nvPr/>
        </p:nvSpPr>
        <p:spPr>
          <a:xfrm>
            <a:off x="175413" y="192834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मासिक</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0" name="Rounded Rectangle 19">
            <a:extLst>
              <a:ext uri="{FF2B5EF4-FFF2-40B4-BE49-F238E27FC236}">
                <a16:creationId xmlns:a16="http://schemas.microsoft.com/office/drawing/2014/main" id="{020715F2-438D-4B6B-5186-0EE6DAC29D02}"/>
              </a:ext>
            </a:extLst>
          </p:cNvPr>
          <p:cNvSpPr>
            <a:spLocks noChangeAspect="1"/>
          </p:cNvSpPr>
          <p:nvPr/>
        </p:nvSpPr>
        <p:spPr>
          <a:xfrm>
            <a:off x="146110" y="2952054"/>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1" name="Rounded Rectangle 20">
            <a:extLst>
              <a:ext uri="{FF2B5EF4-FFF2-40B4-BE49-F238E27FC236}">
                <a16:creationId xmlns:a16="http://schemas.microsoft.com/office/drawing/2014/main" id="{F6FEDD1B-2E18-A6A9-C118-C9A2440A5AE7}"/>
              </a:ext>
            </a:extLst>
          </p:cNvPr>
          <p:cNvSpPr>
            <a:spLocks noChangeAspect="1"/>
          </p:cNvSpPr>
          <p:nvPr/>
        </p:nvSpPr>
        <p:spPr>
          <a:xfrm>
            <a:off x="124545" y="403292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साबुन</a:t>
            </a:r>
            <a:r>
              <a:rPr lang="hi-IN" b="0" dirty="0">
                <a:effectLst/>
                <a:latin typeface="Times New Roman" panose="02020603050405020304" pitchFamily="18" charset="0"/>
                <a:ea typeface="Times New Roman" panose="02020603050405020304" pitchFamily="18" charset="0"/>
                <a:cs typeface="Mangal" panose="02040503050203030202" pitchFamily="18" charset="0"/>
              </a:rPr>
              <a:t> से </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p>
        </p:txBody>
      </p:sp>
      <p:sp>
        <p:nvSpPr>
          <p:cNvPr id="22" name="Rounded Rectangle 21">
            <a:extLst>
              <a:ext uri="{FF2B5EF4-FFF2-40B4-BE49-F238E27FC236}">
                <a16:creationId xmlns:a16="http://schemas.microsoft.com/office/drawing/2014/main" id="{875DFC30-FC24-14B4-4F36-897F45C8BF40}"/>
              </a:ext>
            </a:extLst>
          </p:cNvPr>
          <p:cNvSpPr>
            <a:spLocks noChangeAspect="1"/>
          </p:cNvSpPr>
          <p:nvPr/>
        </p:nvSpPr>
        <p:spPr>
          <a:xfrm>
            <a:off x="146110" y="520821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डिजिटल</a:t>
            </a:r>
            <a:endParaRPr lang="en-IN" sz="2800" b="0" dirty="0">
              <a:effectLst/>
            </a:endParaRPr>
          </a:p>
        </p:txBody>
      </p:sp>
      <p:sp>
        <p:nvSpPr>
          <p:cNvPr id="4" name="Rounded Rectangle 3">
            <a:extLst>
              <a:ext uri="{FF2B5EF4-FFF2-40B4-BE49-F238E27FC236}">
                <a16:creationId xmlns:a16="http://schemas.microsoft.com/office/drawing/2014/main" id="{9354C389-6033-9AB8-EA0E-4EA09E0D9606}"/>
              </a:ext>
            </a:extLst>
          </p:cNvPr>
          <p:cNvSpPr>
            <a:spLocks noChangeAspect="1"/>
          </p:cNvSpPr>
          <p:nvPr/>
        </p:nvSpPr>
        <p:spPr>
          <a:xfrm>
            <a:off x="10543466" y="182595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त्वचा</a:t>
            </a:r>
            <a:r>
              <a:rPr lang="en-US" dirty="0"/>
              <a:t> </a:t>
            </a:r>
          </a:p>
        </p:txBody>
      </p:sp>
      <p:sp>
        <p:nvSpPr>
          <p:cNvPr id="23" name="Rounded Rectangle 22">
            <a:extLst>
              <a:ext uri="{FF2B5EF4-FFF2-40B4-BE49-F238E27FC236}">
                <a16:creationId xmlns:a16="http://schemas.microsoft.com/office/drawing/2014/main" id="{8F5A8168-FA02-FA40-F8B2-F5AFB6BCE2A7}"/>
              </a:ext>
            </a:extLst>
          </p:cNvPr>
          <p:cNvSpPr>
            <a:spLocks noChangeAspect="1"/>
          </p:cNvSpPr>
          <p:nvPr/>
        </p:nvSpPr>
        <p:spPr>
          <a:xfrm>
            <a:off x="1604557" y="83292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IN" sz="1800" b="0" dirty="0">
                <a:effectLst/>
              </a:rPr>
              <a:t>C</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4" name="Rounded Rectangle 23">
            <a:extLst>
              <a:ext uri="{FF2B5EF4-FFF2-40B4-BE49-F238E27FC236}">
                <a16:creationId xmlns:a16="http://schemas.microsoft.com/office/drawing/2014/main" id="{4D279245-3FE3-CA19-D62E-483A7184DF0B}"/>
              </a:ext>
            </a:extLst>
          </p:cNvPr>
          <p:cNvSpPr>
            <a:spLocks noChangeAspect="1"/>
          </p:cNvSpPr>
          <p:nvPr/>
        </p:nvSpPr>
        <p:spPr>
          <a:xfrm>
            <a:off x="4576439" y="2937985"/>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क्षमता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5" name="Rounded Rectangle 24">
            <a:extLst>
              <a:ext uri="{FF2B5EF4-FFF2-40B4-BE49-F238E27FC236}">
                <a16:creationId xmlns:a16="http://schemas.microsoft.com/office/drawing/2014/main" id="{B2752FA5-0571-0E64-B01A-78AB515A731D}"/>
              </a:ext>
            </a:extLst>
          </p:cNvPr>
          <p:cNvSpPr>
            <a:spLocks noChangeAspect="1"/>
          </p:cNvSpPr>
          <p:nvPr/>
        </p:nvSpPr>
        <p:spPr>
          <a:xfrm>
            <a:off x="10565031" y="288759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तत्व</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6" name="Rounded Rectangle 25">
            <a:extLst>
              <a:ext uri="{FF2B5EF4-FFF2-40B4-BE49-F238E27FC236}">
                <a16:creationId xmlns:a16="http://schemas.microsoft.com/office/drawing/2014/main" id="{BF7A2BBB-9263-7E95-9233-4A4DB127F1ED}"/>
              </a:ext>
            </a:extLst>
          </p:cNvPr>
          <p:cNvSpPr>
            <a:spLocks noChangeAspect="1"/>
          </p:cNvSpPr>
          <p:nvPr/>
        </p:nvSpPr>
        <p:spPr>
          <a:xfrm>
            <a:off x="7560840" y="185565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फॉलिक एसिड</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7" name="Rounded Rectangle 26">
            <a:extLst>
              <a:ext uri="{FF2B5EF4-FFF2-40B4-BE49-F238E27FC236}">
                <a16:creationId xmlns:a16="http://schemas.microsoft.com/office/drawing/2014/main" id="{74CC7AD9-7C05-B273-12E0-0C71E0C3EF9E}"/>
              </a:ext>
            </a:extLst>
          </p:cNvPr>
          <p:cNvSpPr>
            <a:spLocks noChangeAspect="1"/>
          </p:cNvSpPr>
          <p:nvPr/>
        </p:nvSpPr>
        <p:spPr>
          <a:xfrm>
            <a:off x="4569550" y="189318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रक्त पेशियाँ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8" name="Rounded Rectangle 27">
            <a:extLst>
              <a:ext uri="{FF2B5EF4-FFF2-40B4-BE49-F238E27FC236}">
                <a16:creationId xmlns:a16="http://schemas.microsoft.com/office/drawing/2014/main" id="{F17B69B7-E96B-A7A7-743B-607A43F8B9CA}"/>
              </a:ext>
            </a:extLst>
          </p:cNvPr>
          <p:cNvSpPr>
            <a:spLocks noChangeAspect="1"/>
          </p:cNvSpPr>
          <p:nvPr/>
        </p:nvSpPr>
        <p:spPr>
          <a:xfrm>
            <a:off x="4556834" y="83292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जन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9" name="Rounded Rectangle 28">
            <a:extLst>
              <a:ext uri="{FF2B5EF4-FFF2-40B4-BE49-F238E27FC236}">
                <a16:creationId xmlns:a16="http://schemas.microsoft.com/office/drawing/2014/main" id="{FE50505A-8CA2-82DB-5DDA-DF238251D76B}"/>
              </a:ext>
            </a:extLst>
          </p:cNvPr>
          <p:cNvSpPr>
            <a:spLocks noChangeAspect="1"/>
          </p:cNvSpPr>
          <p:nvPr/>
        </p:nvSpPr>
        <p:spPr>
          <a:xfrm>
            <a:off x="1582184" y="52082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हीमोग्लोबिन</a:t>
            </a:r>
            <a:r>
              <a:rPr lang="en-US" sz="1800" b="0" dirty="0">
                <a:effectLst/>
              </a:rPr>
              <a:t> </a:t>
            </a:r>
            <a:r>
              <a:rPr lang="hi-IN" sz="1800" b="0" dirty="0">
                <a:effectLst/>
              </a:rPr>
              <a:t>मीटर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0" name="Rounded Rectangle 29">
            <a:extLst>
              <a:ext uri="{FF2B5EF4-FFF2-40B4-BE49-F238E27FC236}">
                <a16:creationId xmlns:a16="http://schemas.microsoft.com/office/drawing/2014/main" id="{D00E2E7C-75FD-4F04-DAB5-B3E6717A5986}"/>
              </a:ext>
            </a:extLst>
          </p:cNvPr>
          <p:cNvSpPr>
            <a:spLocks noChangeAspect="1"/>
          </p:cNvSpPr>
          <p:nvPr/>
        </p:nvSpPr>
        <p:spPr>
          <a:xfrm>
            <a:off x="1586110" y="29462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संक्रमण</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1" name="Rounded Rectangle 30">
            <a:extLst>
              <a:ext uri="{FF2B5EF4-FFF2-40B4-BE49-F238E27FC236}">
                <a16:creationId xmlns:a16="http://schemas.microsoft.com/office/drawing/2014/main" id="{DFCFD1A3-64DF-22D1-58DD-FB6DA7E479FD}"/>
              </a:ext>
            </a:extLst>
          </p:cNvPr>
          <p:cNvSpPr>
            <a:spLocks noChangeAspect="1"/>
          </p:cNvSpPr>
          <p:nvPr/>
        </p:nvSpPr>
        <p:spPr>
          <a:xfrm>
            <a:off x="7549170" y="402970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भारत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2" name="Rounded Rectangle 31">
            <a:extLst>
              <a:ext uri="{FF2B5EF4-FFF2-40B4-BE49-F238E27FC236}">
                <a16:creationId xmlns:a16="http://schemas.microsoft.com/office/drawing/2014/main" id="{C8936F2A-4EB4-79C4-DCBE-8EA2C599E80F}"/>
              </a:ext>
            </a:extLst>
          </p:cNvPr>
          <p:cNvSpPr>
            <a:spLocks noChangeAspect="1"/>
          </p:cNvSpPr>
          <p:nvPr/>
        </p:nvSpPr>
        <p:spPr>
          <a:xfrm>
            <a:off x="7570735" y="290137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रन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3" name="Rounded Rectangle 32">
            <a:extLst>
              <a:ext uri="{FF2B5EF4-FFF2-40B4-BE49-F238E27FC236}">
                <a16:creationId xmlns:a16="http://schemas.microsoft.com/office/drawing/2014/main" id="{A08D89FA-9D69-A7A4-93E3-72413C3BD510}"/>
              </a:ext>
            </a:extLst>
          </p:cNvPr>
          <p:cNvSpPr>
            <a:spLocks noChangeAspect="1"/>
          </p:cNvSpPr>
          <p:nvPr/>
        </p:nvSpPr>
        <p:spPr>
          <a:xfrm>
            <a:off x="1564545" y="4032927"/>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हाथ</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धोना</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p>
        </p:txBody>
      </p:sp>
      <p:sp>
        <p:nvSpPr>
          <p:cNvPr id="34" name="Rounded Rectangle 33">
            <a:extLst>
              <a:ext uri="{FF2B5EF4-FFF2-40B4-BE49-F238E27FC236}">
                <a16:creationId xmlns:a16="http://schemas.microsoft.com/office/drawing/2014/main" id="{E9670E97-D079-5538-A05D-F0057436066D}"/>
              </a:ext>
            </a:extLst>
          </p:cNvPr>
          <p:cNvSpPr>
            <a:spLocks noChangeAspect="1"/>
          </p:cNvSpPr>
          <p:nvPr/>
        </p:nvSpPr>
        <p:spPr>
          <a:xfrm>
            <a:off x="7548124" y="81178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5" name="Rounded Rectangle 34">
            <a:extLst>
              <a:ext uri="{FF2B5EF4-FFF2-40B4-BE49-F238E27FC236}">
                <a16:creationId xmlns:a16="http://schemas.microsoft.com/office/drawing/2014/main" id="{028E89AB-74B1-7983-37A8-A24353E61975}"/>
              </a:ext>
            </a:extLst>
          </p:cNvPr>
          <p:cNvSpPr>
            <a:spLocks noChangeAspect="1"/>
          </p:cNvSpPr>
          <p:nvPr/>
        </p:nvSpPr>
        <p:spPr>
          <a:xfrm>
            <a:off x="4515871" y="519476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ग्लोबिन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6" name="Rounded Rectangle 35">
            <a:extLst>
              <a:ext uri="{FF2B5EF4-FFF2-40B4-BE49-F238E27FC236}">
                <a16:creationId xmlns:a16="http://schemas.microsoft.com/office/drawing/2014/main" id="{8909BBD2-9397-3904-4D3F-CF136920A8DE}"/>
              </a:ext>
            </a:extLst>
          </p:cNvPr>
          <p:cNvSpPr>
            <a:spLocks noChangeAspect="1"/>
          </p:cNvSpPr>
          <p:nvPr/>
        </p:nvSpPr>
        <p:spPr>
          <a:xfrm>
            <a:off x="1629069" y="1928349"/>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धर्म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7" name="Rounded Rectangle 36">
            <a:extLst>
              <a:ext uri="{FF2B5EF4-FFF2-40B4-BE49-F238E27FC236}">
                <a16:creationId xmlns:a16="http://schemas.microsoft.com/office/drawing/2014/main" id="{1CF8B6D7-B28B-7F23-6522-C0C318D102E4}"/>
              </a:ext>
            </a:extLst>
          </p:cNvPr>
          <p:cNvSpPr>
            <a:spLocks noChangeAspect="1"/>
          </p:cNvSpPr>
          <p:nvPr/>
        </p:nvSpPr>
        <p:spPr>
          <a:xfrm>
            <a:off x="4536259" y="403704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नाशक</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8" name="Rounded Rectangle 37">
            <a:extLst>
              <a:ext uri="{FF2B5EF4-FFF2-40B4-BE49-F238E27FC236}">
                <a16:creationId xmlns:a16="http://schemas.microsoft.com/office/drawing/2014/main" id="{27927702-4FE9-B179-E5FA-EB8EE673C92F}"/>
              </a:ext>
            </a:extLst>
          </p:cNvPr>
          <p:cNvSpPr>
            <a:spLocks noChangeAspect="1"/>
          </p:cNvSpPr>
          <p:nvPr/>
        </p:nvSpPr>
        <p:spPr>
          <a:xfrm>
            <a:off x="7571568" y="512467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आहार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9" name="Rounded Rectangle 38">
            <a:extLst>
              <a:ext uri="{FF2B5EF4-FFF2-40B4-BE49-F238E27FC236}">
                <a16:creationId xmlns:a16="http://schemas.microsoft.com/office/drawing/2014/main" id="{8F321A26-AFD0-05AD-8E4F-075B000E7768}"/>
              </a:ext>
            </a:extLst>
          </p:cNvPr>
          <p:cNvSpPr>
            <a:spLocks noChangeAspect="1"/>
          </p:cNvSpPr>
          <p:nvPr/>
        </p:nvSpPr>
        <p:spPr>
          <a:xfrm>
            <a:off x="10530750" y="80997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किशोरियाँ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0" name="Rounded Rectangle 39">
            <a:extLst>
              <a:ext uri="{FF2B5EF4-FFF2-40B4-BE49-F238E27FC236}">
                <a16:creationId xmlns:a16="http://schemas.microsoft.com/office/drawing/2014/main" id="{5D1A8EDB-A23D-CA0E-4F04-A5902A0DEBF1}"/>
              </a:ext>
            </a:extLst>
          </p:cNvPr>
          <p:cNvSpPr>
            <a:spLocks noChangeAspect="1"/>
          </p:cNvSpPr>
          <p:nvPr/>
        </p:nvSpPr>
        <p:spPr>
          <a:xfrm>
            <a:off x="10543466" y="401474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स्वास्थ्य कार्यक्रम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1" name="Rounded Rectangle 40">
            <a:extLst>
              <a:ext uri="{FF2B5EF4-FFF2-40B4-BE49-F238E27FC236}">
                <a16:creationId xmlns:a16="http://schemas.microsoft.com/office/drawing/2014/main" id="{2A38314B-DCA9-3AAC-D2A2-4FC6D4A5BFB1}"/>
              </a:ext>
            </a:extLst>
          </p:cNvPr>
          <p:cNvSpPr>
            <a:spLocks noChangeAspect="1"/>
          </p:cNvSpPr>
          <p:nvPr/>
        </p:nvSpPr>
        <p:spPr>
          <a:xfrm>
            <a:off x="10575759" y="510004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ज़ोल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12800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56B0-5695-A15E-6F60-B65182EE8FBC}"/>
              </a:ext>
            </a:extLst>
          </p:cNvPr>
          <p:cNvSpPr>
            <a:spLocks noGrp="1"/>
          </p:cNvSpPr>
          <p:nvPr>
            <p:ph type="title"/>
          </p:nvPr>
        </p:nvSpPr>
        <p:spPr/>
        <p:txBody>
          <a:bodyPr/>
          <a:lstStyle/>
          <a:p>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शब्द शोध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BFABF5E6-5C29-8CFB-88E5-D8F7FE388F99}"/>
              </a:ext>
            </a:extLst>
          </p:cNvPr>
          <p:cNvSpPr>
            <a:spLocks noGrp="1"/>
          </p:cNvSpPr>
          <p:nvPr>
            <p:ph idx="1"/>
          </p:nvPr>
        </p:nvSpPr>
        <p:spPr>
          <a:xfrm>
            <a:off x="838200" y="2601232"/>
            <a:ext cx="10515600" cy="3019330"/>
          </a:xfrm>
        </p:spPr>
        <p:txBody>
          <a:bodyPr>
            <a:normAutofit lnSpcReduction="10000"/>
          </a:bodyPr>
          <a:lstStyle/>
          <a:p>
            <a:pPr marL="0" indent="0">
              <a:buNone/>
            </a:pP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प्रत्येक सहभागी व्यक्तीकडे एक  शब्द लिहिलेली चिठ्ठी आहे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क्लू</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 हा शब्द एनेमियाशी संबंधित शब्दाचा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अर्धा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भाग आहे,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तुम्हाला अर्धा भाग शोधायचा आहे.</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वर्गात फिरा आणि तुमचा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जोडीदार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शोधा, जेव्हा शब्द पूर्ण होईल, तेव्हा त्या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तुमच्या जोडीदारा  सोबत बसा.  तुमचे नाव आणि तुम्ही कुठून आला ते एकमेकांना सांगा.</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तुम्हाला 5 मिनिट  वेळ देण्यात आला आहे, तुमची वेळ सुरु होते आहे आत्ता....</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descr="Detective Free Stock Vectors">
            <a:extLst>
              <a:ext uri="{FF2B5EF4-FFF2-40B4-BE49-F238E27FC236}">
                <a16:creationId xmlns:a16="http://schemas.microsoft.com/office/drawing/2014/main" id="{575AF847-4E1C-1348-D1EB-181A39FEA0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70" t="4268" r="23171" b="6403"/>
          <a:stretch/>
        </p:blipFill>
        <p:spPr bwMode="auto">
          <a:xfrm flipH="1">
            <a:off x="10510205" y="336195"/>
            <a:ext cx="1253028" cy="2086110"/>
          </a:xfrm>
          <a:prstGeom prst="rect">
            <a:avLst/>
          </a:prstGeom>
          <a:noFill/>
          <a:ln>
            <a:noFill/>
          </a:ln>
          <a:extLst>
            <a:ext uri="{53640926-AAD7-44D8-BBD7-CCE9431645EC}">
              <a14:shadowObscured xmlns:a14="http://schemas.microsoft.com/office/drawing/2010/main"/>
            </a:ext>
          </a:extLst>
        </p:spPr>
      </p:pic>
      <p:sp>
        <p:nvSpPr>
          <p:cNvPr id="5" name="Text Box 6">
            <a:extLst>
              <a:ext uri="{FF2B5EF4-FFF2-40B4-BE49-F238E27FC236}">
                <a16:creationId xmlns:a16="http://schemas.microsoft.com/office/drawing/2014/main" id="{9AF32B7C-96DE-616D-69F9-E96FD05F5A89}"/>
              </a:ext>
            </a:extLst>
          </p:cNvPr>
          <p:cNvSpPr txBox="1"/>
          <p:nvPr/>
        </p:nvSpPr>
        <p:spPr>
          <a:xfrm>
            <a:off x="8202305" y="1610003"/>
            <a:ext cx="2404167" cy="680901"/>
          </a:xfrm>
          <a:prstGeom prst="roundRect">
            <a:avLst>
              <a:gd name="adj" fmla="val 36708"/>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effectLst/>
                <a:latin typeface="Times New Roman" panose="02020603050405020304" pitchFamily="18" charset="0"/>
                <a:ea typeface="Times New Roman" panose="02020603050405020304" pitchFamily="18" charset="0"/>
                <a:cs typeface="Mangal" panose="02040503050203030202" pitchFamily="18" charset="0"/>
              </a:rPr>
              <a:t>वन </a:t>
            </a:r>
            <a:r>
              <a:rPr lang="hi-IN" sz="2400" dirty="0">
                <a:effectLst/>
                <a:latin typeface="Times New Roman" panose="02020603050405020304" pitchFamily="18" charset="0"/>
                <a:ea typeface="Times New Roman" panose="02020603050405020304" pitchFamily="18" charset="0"/>
              </a:rPr>
              <a:t> </a:t>
            </a:r>
            <a:r>
              <a:rPr lang="hi-IN" sz="2400" dirty="0">
                <a:effectLst/>
                <a:latin typeface="Times New Roman" panose="02020603050405020304" pitchFamily="18" charset="0"/>
                <a:ea typeface="Times New Roman" panose="02020603050405020304" pitchFamily="18" charset="0"/>
                <a:cs typeface="Mangal" panose="02040503050203030202" pitchFamily="18" charset="0"/>
              </a:rPr>
              <a:t>वास  </a:t>
            </a:r>
            <a:endParaRPr lang="en-IN" sz="2400" dirty="0">
              <a:effectLst/>
              <a:latin typeface="Times New Roman" panose="02020603050405020304" pitchFamily="18" charset="0"/>
              <a:ea typeface="Times New Roman" panose="02020603050405020304" pitchFamily="18" charset="0"/>
            </a:endParaRPr>
          </a:p>
        </p:txBody>
      </p:sp>
      <p:cxnSp>
        <p:nvCxnSpPr>
          <p:cNvPr id="7" name="Straight Connector 6">
            <a:extLst>
              <a:ext uri="{FF2B5EF4-FFF2-40B4-BE49-F238E27FC236}">
                <a16:creationId xmlns:a16="http://schemas.microsoft.com/office/drawing/2014/main" id="{C827B08D-F52B-67D7-2FB7-50626F74CC2F}"/>
              </a:ext>
            </a:extLst>
          </p:cNvPr>
          <p:cNvCxnSpPr>
            <a:cxnSpLocks/>
            <a:endCxn id="5" idx="2"/>
          </p:cNvCxnSpPr>
          <p:nvPr/>
        </p:nvCxnSpPr>
        <p:spPr>
          <a:xfrm flipH="1">
            <a:off x="9404389" y="1676755"/>
            <a:ext cx="12567" cy="61414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93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5CF2FEC-0227-2944-1FA0-331BD439E723}"/>
              </a:ext>
            </a:extLst>
          </p:cNvPr>
          <p:cNvSpPr>
            <a:spLocks noChangeAspect="1"/>
          </p:cNvSpPr>
          <p:nvPr/>
        </p:nvSpPr>
        <p:spPr>
          <a:xfrm>
            <a:off x="165603" y="832928"/>
            <a:ext cx="1440000" cy="62954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i-IN" sz="1800" b="0" dirty="0">
                <a:effectLst/>
              </a:rPr>
              <a:t>विटामिन</a:t>
            </a:r>
            <a:endParaRPr lang="en-US" dirty="0"/>
          </a:p>
        </p:txBody>
      </p:sp>
      <p:sp>
        <p:nvSpPr>
          <p:cNvPr id="3" name="Rounded Rectangle 2">
            <a:extLst>
              <a:ext uri="{FF2B5EF4-FFF2-40B4-BE49-F238E27FC236}">
                <a16:creationId xmlns:a16="http://schemas.microsoft.com/office/drawing/2014/main" id="{1E80A767-2C54-B5E9-3E78-55719B76E36D}"/>
              </a:ext>
            </a:extLst>
          </p:cNvPr>
          <p:cNvSpPr>
            <a:spLocks noChangeAspect="1"/>
          </p:cNvSpPr>
          <p:nvPr/>
        </p:nvSpPr>
        <p:spPr>
          <a:xfrm>
            <a:off x="3116834" y="83292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ऑक्सी</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5" name="Rounded Rectangle 4">
            <a:extLst>
              <a:ext uri="{FF2B5EF4-FFF2-40B4-BE49-F238E27FC236}">
                <a16:creationId xmlns:a16="http://schemas.microsoft.com/office/drawing/2014/main" id="{EECB89B5-6728-DFF5-5C46-BB6054892D5B}"/>
              </a:ext>
            </a:extLst>
          </p:cNvPr>
          <p:cNvSpPr>
            <a:spLocks noChangeAspect="1"/>
          </p:cNvSpPr>
          <p:nvPr/>
        </p:nvSpPr>
        <p:spPr>
          <a:xfrm>
            <a:off x="3136439" y="189318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लाल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6" name="Rounded Rectangle 5">
            <a:extLst>
              <a:ext uri="{FF2B5EF4-FFF2-40B4-BE49-F238E27FC236}">
                <a16:creationId xmlns:a16="http://schemas.microsoft.com/office/drawing/2014/main" id="{B9CCD24A-208C-0CED-37A8-E061489DF4B4}"/>
              </a:ext>
            </a:extLst>
          </p:cNvPr>
          <p:cNvSpPr>
            <a:spLocks noChangeAspect="1"/>
          </p:cNvSpPr>
          <p:nvPr/>
        </p:nvSpPr>
        <p:spPr>
          <a:xfrm>
            <a:off x="3136439" y="292862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कार्य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7" name="Rounded Rectangle 6">
            <a:extLst>
              <a:ext uri="{FF2B5EF4-FFF2-40B4-BE49-F238E27FC236}">
                <a16:creationId xmlns:a16="http://schemas.microsoft.com/office/drawing/2014/main" id="{AD133794-FBBB-5FD3-D29D-691EDE5832F9}"/>
              </a:ext>
            </a:extLst>
          </p:cNvPr>
          <p:cNvSpPr>
            <a:spLocks noChangeAspect="1"/>
          </p:cNvSpPr>
          <p:nvPr/>
        </p:nvSpPr>
        <p:spPr>
          <a:xfrm>
            <a:off x="3096259" y="4050486"/>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कृमि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8" name="Rounded Rectangle 7">
            <a:extLst>
              <a:ext uri="{FF2B5EF4-FFF2-40B4-BE49-F238E27FC236}">
                <a16:creationId xmlns:a16="http://schemas.microsoft.com/office/drawing/2014/main" id="{D347DAD7-69F0-717C-CDFE-31E41E0C178E}"/>
              </a:ext>
            </a:extLst>
          </p:cNvPr>
          <p:cNvSpPr>
            <a:spLocks noChangeAspect="1"/>
          </p:cNvSpPr>
          <p:nvPr/>
        </p:nvSpPr>
        <p:spPr>
          <a:xfrm>
            <a:off x="6109170" y="403292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अनीमिया मुक्त </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9" name="Rounded Rectangle 8">
            <a:extLst>
              <a:ext uri="{FF2B5EF4-FFF2-40B4-BE49-F238E27FC236}">
                <a16:creationId xmlns:a16="http://schemas.microsoft.com/office/drawing/2014/main" id="{81A5AC62-909C-E319-FEA1-B3884582E809}"/>
              </a:ext>
            </a:extLst>
          </p:cNvPr>
          <p:cNvSpPr>
            <a:spLocks noChangeAspect="1"/>
          </p:cNvSpPr>
          <p:nvPr/>
        </p:nvSpPr>
        <p:spPr>
          <a:xfrm>
            <a:off x="6130735" y="290137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rPr>
              <a:t>आय</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0" name="Rounded Rectangle 9">
            <a:extLst>
              <a:ext uri="{FF2B5EF4-FFF2-40B4-BE49-F238E27FC236}">
                <a16:creationId xmlns:a16="http://schemas.microsoft.com/office/drawing/2014/main" id="{4D6C6411-30DC-90A0-E93F-A238E5796E5A}"/>
              </a:ext>
            </a:extLst>
          </p:cNvPr>
          <p:cNvSpPr>
            <a:spLocks noChangeAspect="1"/>
          </p:cNvSpPr>
          <p:nvPr/>
        </p:nvSpPr>
        <p:spPr>
          <a:xfrm>
            <a:off x="6120840" y="1879095"/>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आयरन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1" name="Rounded Rectangle 10">
            <a:extLst>
              <a:ext uri="{FF2B5EF4-FFF2-40B4-BE49-F238E27FC236}">
                <a16:creationId xmlns:a16="http://schemas.microsoft.com/office/drawing/2014/main" id="{286AE917-C729-496E-6210-361EF3457C69}"/>
              </a:ext>
            </a:extLst>
          </p:cNvPr>
          <p:cNvSpPr>
            <a:spLocks noChangeAspect="1"/>
          </p:cNvSpPr>
          <p:nvPr/>
        </p:nvSpPr>
        <p:spPr>
          <a:xfrm>
            <a:off x="6109170" y="817081"/>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मले</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2" name="Rounded Rectangle 11">
            <a:extLst>
              <a:ext uri="{FF2B5EF4-FFF2-40B4-BE49-F238E27FC236}">
                <a16:creationId xmlns:a16="http://schemas.microsoft.com/office/drawing/2014/main" id="{CFD539A6-ACFF-DF98-DF04-C0F2A7A9E552}"/>
              </a:ext>
            </a:extLst>
          </p:cNvPr>
          <p:cNvSpPr>
            <a:spLocks noChangeAspect="1"/>
          </p:cNvSpPr>
          <p:nvPr/>
        </p:nvSpPr>
        <p:spPr>
          <a:xfrm>
            <a:off x="9135759" y="5100043"/>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एल्बेंडा</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3" name="Rounded Rectangle 12">
            <a:extLst>
              <a:ext uri="{FF2B5EF4-FFF2-40B4-BE49-F238E27FC236}">
                <a16:creationId xmlns:a16="http://schemas.microsoft.com/office/drawing/2014/main" id="{EB02E7B1-2627-3816-07CF-695CA194A57D}"/>
              </a:ext>
            </a:extLst>
          </p:cNvPr>
          <p:cNvSpPr>
            <a:spLocks noChangeAspect="1"/>
          </p:cNvSpPr>
          <p:nvPr/>
        </p:nvSpPr>
        <p:spPr>
          <a:xfrm>
            <a:off x="9103466" y="4014743"/>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राष्ट्रीय बाल </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4" name="Rounded Rectangle 13">
            <a:extLst>
              <a:ext uri="{FF2B5EF4-FFF2-40B4-BE49-F238E27FC236}">
                <a16:creationId xmlns:a16="http://schemas.microsoft.com/office/drawing/2014/main" id="{B1D94CEC-7150-DD8C-1719-FC058D896A5E}"/>
              </a:ext>
            </a:extLst>
          </p:cNvPr>
          <p:cNvSpPr>
            <a:spLocks noChangeAspect="1"/>
          </p:cNvSpPr>
          <p:nvPr/>
        </p:nvSpPr>
        <p:spPr>
          <a:xfrm>
            <a:off x="9125031" y="290194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पोषक</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5" name="Rounded Rectangle 14">
            <a:extLst>
              <a:ext uri="{FF2B5EF4-FFF2-40B4-BE49-F238E27FC236}">
                <a16:creationId xmlns:a16="http://schemas.microsoft.com/office/drawing/2014/main" id="{B282130E-AA12-4997-0A97-84D53AA21404}"/>
              </a:ext>
            </a:extLst>
          </p:cNvPr>
          <p:cNvSpPr>
            <a:spLocks noChangeAspect="1"/>
          </p:cNvSpPr>
          <p:nvPr/>
        </p:nvSpPr>
        <p:spPr>
          <a:xfrm>
            <a:off x="9103466" y="1829828"/>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फीकी</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6" name="Rounded Rectangle 15">
            <a:extLst>
              <a:ext uri="{FF2B5EF4-FFF2-40B4-BE49-F238E27FC236}">
                <a16:creationId xmlns:a16="http://schemas.microsoft.com/office/drawing/2014/main" id="{1CE79F6C-F745-0FB5-D71E-4948C9961CC4}"/>
              </a:ext>
            </a:extLst>
          </p:cNvPr>
          <p:cNvSpPr>
            <a:spLocks noChangeAspect="1"/>
          </p:cNvSpPr>
          <p:nvPr/>
        </p:nvSpPr>
        <p:spPr>
          <a:xfrm>
            <a:off x="9091796" y="811782"/>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b="0" dirty="0">
                <a:effectLst/>
              </a:rPr>
              <a:t>किशोर</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7" name="Rounded Rectangle 16">
            <a:extLst>
              <a:ext uri="{FF2B5EF4-FFF2-40B4-BE49-F238E27FC236}">
                <a16:creationId xmlns:a16="http://schemas.microsoft.com/office/drawing/2014/main" id="{621CA263-CBEE-78BA-EE46-B39BF4892E45}"/>
              </a:ext>
            </a:extLst>
          </p:cNvPr>
          <p:cNvSpPr>
            <a:spLocks noChangeAspect="1"/>
          </p:cNvSpPr>
          <p:nvPr/>
        </p:nvSpPr>
        <p:spPr>
          <a:xfrm>
            <a:off x="3079797" y="520820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हीमो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8" name="Rounded Rectangle 17">
            <a:extLst>
              <a:ext uri="{FF2B5EF4-FFF2-40B4-BE49-F238E27FC236}">
                <a16:creationId xmlns:a16="http://schemas.microsoft.com/office/drawing/2014/main" id="{4CEC5C5A-00D7-C160-27C8-609FD924D004}"/>
              </a:ext>
            </a:extLst>
          </p:cNvPr>
          <p:cNvSpPr>
            <a:spLocks noChangeAspect="1"/>
          </p:cNvSpPr>
          <p:nvPr/>
        </p:nvSpPr>
        <p:spPr>
          <a:xfrm>
            <a:off x="6141463" y="513698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b="0" dirty="0">
                <a:effectLst/>
              </a:rPr>
              <a:t>संतुलित</a:t>
            </a:r>
            <a:endParaRPr lang="en-IN"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9" name="Rounded Rectangle 18">
            <a:extLst>
              <a:ext uri="{FF2B5EF4-FFF2-40B4-BE49-F238E27FC236}">
                <a16:creationId xmlns:a16="http://schemas.microsoft.com/office/drawing/2014/main" id="{7886CF97-4DCC-F75A-F0C0-51FF4C0D88B4}"/>
              </a:ext>
            </a:extLst>
          </p:cNvPr>
          <p:cNvSpPr>
            <a:spLocks noChangeAspect="1"/>
          </p:cNvSpPr>
          <p:nvPr/>
        </p:nvSpPr>
        <p:spPr>
          <a:xfrm>
            <a:off x="175413" y="1928349"/>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मासिक</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0" name="Rounded Rectangle 19">
            <a:extLst>
              <a:ext uri="{FF2B5EF4-FFF2-40B4-BE49-F238E27FC236}">
                <a16:creationId xmlns:a16="http://schemas.microsoft.com/office/drawing/2014/main" id="{020715F2-438D-4B6B-5186-0EE6DAC29D02}"/>
              </a:ext>
            </a:extLst>
          </p:cNvPr>
          <p:cNvSpPr>
            <a:spLocks noChangeAspect="1"/>
          </p:cNvSpPr>
          <p:nvPr/>
        </p:nvSpPr>
        <p:spPr>
          <a:xfrm>
            <a:off x="146110" y="2952054"/>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1" name="Rounded Rectangle 20">
            <a:extLst>
              <a:ext uri="{FF2B5EF4-FFF2-40B4-BE49-F238E27FC236}">
                <a16:creationId xmlns:a16="http://schemas.microsoft.com/office/drawing/2014/main" id="{F6FEDD1B-2E18-A6A9-C118-C9A2440A5AE7}"/>
              </a:ext>
            </a:extLst>
          </p:cNvPr>
          <p:cNvSpPr>
            <a:spLocks noChangeAspect="1"/>
          </p:cNvSpPr>
          <p:nvPr/>
        </p:nvSpPr>
        <p:spPr>
          <a:xfrm>
            <a:off x="124545" y="4032927"/>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साबुन</a:t>
            </a:r>
            <a:r>
              <a:rPr lang="hi-IN" b="0" dirty="0">
                <a:effectLst/>
                <a:latin typeface="Times New Roman" panose="02020603050405020304" pitchFamily="18" charset="0"/>
                <a:ea typeface="Times New Roman" panose="02020603050405020304" pitchFamily="18" charset="0"/>
                <a:cs typeface="Mangal" panose="02040503050203030202" pitchFamily="18" charset="0"/>
              </a:rPr>
              <a:t> से </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p>
        </p:txBody>
      </p:sp>
      <p:sp>
        <p:nvSpPr>
          <p:cNvPr id="22" name="Rounded Rectangle 21">
            <a:extLst>
              <a:ext uri="{FF2B5EF4-FFF2-40B4-BE49-F238E27FC236}">
                <a16:creationId xmlns:a16="http://schemas.microsoft.com/office/drawing/2014/main" id="{875DFC30-FC24-14B4-4F36-897F45C8BF40}"/>
              </a:ext>
            </a:extLst>
          </p:cNvPr>
          <p:cNvSpPr>
            <a:spLocks noChangeAspect="1"/>
          </p:cNvSpPr>
          <p:nvPr/>
        </p:nvSpPr>
        <p:spPr>
          <a:xfrm>
            <a:off x="146110" y="5208210"/>
            <a:ext cx="1440000" cy="62954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डिजिटल</a:t>
            </a:r>
            <a:endParaRPr lang="en-IN" sz="2800" b="0" dirty="0">
              <a:effectLst/>
            </a:endParaRPr>
          </a:p>
        </p:txBody>
      </p:sp>
      <p:sp>
        <p:nvSpPr>
          <p:cNvPr id="4" name="Rounded Rectangle 3">
            <a:extLst>
              <a:ext uri="{FF2B5EF4-FFF2-40B4-BE49-F238E27FC236}">
                <a16:creationId xmlns:a16="http://schemas.microsoft.com/office/drawing/2014/main" id="{9354C389-6033-9AB8-EA0E-4EA09E0D9606}"/>
              </a:ext>
            </a:extLst>
          </p:cNvPr>
          <p:cNvSpPr>
            <a:spLocks noChangeAspect="1"/>
          </p:cNvSpPr>
          <p:nvPr/>
        </p:nvSpPr>
        <p:spPr>
          <a:xfrm>
            <a:off x="10543466" y="182595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त्वचा</a:t>
            </a:r>
            <a:r>
              <a:rPr lang="en-US" dirty="0"/>
              <a:t> </a:t>
            </a:r>
          </a:p>
        </p:txBody>
      </p:sp>
      <p:sp>
        <p:nvSpPr>
          <p:cNvPr id="23" name="Rounded Rectangle 22">
            <a:extLst>
              <a:ext uri="{FF2B5EF4-FFF2-40B4-BE49-F238E27FC236}">
                <a16:creationId xmlns:a16="http://schemas.microsoft.com/office/drawing/2014/main" id="{8F5A8168-FA02-FA40-F8B2-F5AFB6BCE2A7}"/>
              </a:ext>
            </a:extLst>
          </p:cNvPr>
          <p:cNvSpPr>
            <a:spLocks noChangeAspect="1"/>
          </p:cNvSpPr>
          <p:nvPr/>
        </p:nvSpPr>
        <p:spPr>
          <a:xfrm>
            <a:off x="1604557" y="83292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IN" sz="1800" b="0" dirty="0">
                <a:effectLst/>
              </a:rPr>
              <a:t>C</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4" name="Rounded Rectangle 23">
            <a:extLst>
              <a:ext uri="{FF2B5EF4-FFF2-40B4-BE49-F238E27FC236}">
                <a16:creationId xmlns:a16="http://schemas.microsoft.com/office/drawing/2014/main" id="{4D279245-3FE3-CA19-D62E-483A7184DF0B}"/>
              </a:ext>
            </a:extLst>
          </p:cNvPr>
          <p:cNvSpPr>
            <a:spLocks noChangeAspect="1"/>
          </p:cNvSpPr>
          <p:nvPr/>
        </p:nvSpPr>
        <p:spPr>
          <a:xfrm>
            <a:off x="4576439" y="2937985"/>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क्षमता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5" name="Rounded Rectangle 24">
            <a:extLst>
              <a:ext uri="{FF2B5EF4-FFF2-40B4-BE49-F238E27FC236}">
                <a16:creationId xmlns:a16="http://schemas.microsoft.com/office/drawing/2014/main" id="{B2752FA5-0571-0E64-B01A-78AB515A731D}"/>
              </a:ext>
            </a:extLst>
          </p:cNvPr>
          <p:cNvSpPr>
            <a:spLocks noChangeAspect="1"/>
          </p:cNvSpPr>
          <p:nvPr/>
        </p:nvSpPr>
        <p:spPr>
          <a:xfrm>
            <a:off x="10565031" y="288759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तत्व</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6" name="Rounded Rectangle 25">
            <a:extLst>
              <a:ext uri="{FF2B5EF4-FFF2-40B4-BE49-F238E27FC236}">
                <a16:creationId xmlns:a16="http://schemas.microsoft.com/office/drawing/2014/main" id="{BF7A2BBB-9263-7E95-9233-4A4DB127F1ED}"/>
              </a:ext>
            </a:extLst>
          </p:cNvPr>
          <p:cNvSpPr>
            <a:spLocks noChangeAspect="1"/>
          </p:cNvSpPr>
          <p:nvPr/>
        </p:nvSpPr>
        <p:spPr>
          <a:xfrm>
            <a:off x="7560840" y="185565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फॉलिक एसिड</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7" name="Rounded Rectangle 26">
            <a:extLst>
              <a:ext uri="{FF2B5EF4-FFF2-40B4-BE49-F238E27FC236}">
                <a16:creationId xmlns:a16="http://schemas.microsoft.com/office/drawing/2014/main" id="{74CC7AD9-7C05-B273-12E0-0C71E0C3EF9E}"/>
              </a:ext>
            </a:extLst>
          </p:cNvPr>
          <p:cNvSpPr>
            <a:spLocks noChangeAspect="1"/>
          </p:cNvSpPr>
          <p:nvPr/>
        </p:nvSpPr>
        <p:spPr>
          <a:xfrm>
            <a:off x="4569550" y="189318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रक्त पेशियाँ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8" name="Rounded Rectangle 27">
            <a:extLst>
              <a:ext uri="{FF2B5EF4-FFF2-40B4-BE49-F238E27FC236}">
                <a16:creationId xmlns:a16="http://schemas.microsoft.com/office/drawing/2014/main" id="{F17B69B7-E96B-A7A7-743B-607A43F8B9CA}"/>
              </a:ext>
            </a:extLst>
          </p:cNvPr>
          <p:cNvSpPr>
            <a:spLocks noChangeAspect="1"/>
          </p:cNvSpPr>
          <p:nvPr/>
        </p:nvSpPr>
        <p:spPr>
          <a:xfrm>
            <a:off x="4556834" y="83292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जन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29" name="Rounded Rectangle 28">
            <a:extLst>
              <a:ext uri="{FF2B5EF4-FFF2-40B4-BE49-F238E27FC236}">
                <a16:creationId xmlns:a16="http://schemas.microsoft.com/office/drawing/2014/main" id="{FE50505A-8CA2-82DB-5DDA-DF238251D76B}"/>
              </a:ext>
            </a:extLst>
          </p:cNvPr>
          <p:cNvSpPr>
            <a:spLocks noChangeAspect="1"/>
          </p:cNvSpPr>
          <p:nvPr/>
        </p:nvSpPr>
        <p:spPr>
          <a:xfrm>
            <a:off x="1582184" y="52082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हीमोग्लोबिन</a:t>
            </a:r>
            <a:r>
              <a:rPr lang="en-US" sz="1800" b="0" dirty="0">
                <a:effectLst/>
              </a:rPr>
              <a:t> </a:t>
            </a:r>
            <a:r>
              <a:rPr lang="hi-IN" sz="1800" b="0" dirty="0">
                <a:effectLst/>
              </a:rPr>
              <a:t>मीटर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0" name="Rounded Rectangle 29">
            <a:extLst>
              <a:ext uri="{FF2B5EF4-FFF2-40B4-BE49-F238E27FC236}">
                <a16:creationId xmlns:a16="http://schemas.microsoft.com/office/drawing/2014/main" id="{D00E2E7C-75FD-4F04-DAB5-B3E6717A5986}"/>
              </a:ext>
            </a:extLst>
          </p:cNvPr>
          <p:cNvSpPr>
            <a:spLocks noChangeAspect="1"/>
          </p:cNvSpPr>
          <p:nvPr/>
        </p:nvSpPr>
        <p:spPr>
          <a:xfrm>
            <a:off x="1586110" y="294621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संक्रमण</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1" name="Rounded Rectangle 30">
            <a:extLst>
              <a:ext uri="{FF2B5EF4-FFF2-40B4-BE49-F238E27FC236}">
                <a16:creationId xmlns:a16="http://schemas.microsoft.com/office/drawing/2014/main" id="{DFCFD1A3-64DF-22D1-58DD-FB6DA7E479FD}"/>
              </a:ext>
            </a:extLst>
          </p:cNvPr>
          <p:cNvSpPr>
            <a:spLocks noChangeAspect="1"/>
          </p:cNvSpPr>
          <p:nvPr/>
        </p:nvSpPr>
        <p:spPr>
          <a:xfrm>
            <a:off x="7549170" y="402970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भारत</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2" name="Rounded Rectangle 31">
            <a:extLst>
              <a:ext uri="{FF2B5EF4-FFF2-40B4-BE49-F238E27FC236}">
                <a16:creationId xmlns:a16="http://schemas.microsoft.com/office/drawing/2014/main" id="{C8936F2A-4EB4-79C4-DCBE-8EA2C599E80F}"/>
              </a:ext>
            </a:extLst>
          </p:cNvPr>
          <p:cNvSpPr>
            <a:spLocks noChangeAspect="1"/>
          </p:cNvSpPr>
          <p:nvPr/>
        </p:nvSpPr>
        <p:spPr>
          <a:xfrm>
            <a:off x="7570735" y="2901378"/>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रन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3" name="Rounded Rectangle 32">
            <a:extLst>
              <a:ext uri="{FF2B5EF4-FFF2-40B4-BE49-F238E27FC236}">
                <a16:creationId xmlns:a16="http://schemas.microsoft.com/office/drawing/2014/main" id="{A08D89FA-9D69-A7A4-93E3-72413C3BD510}"/>
              </a:ext>
            </a:extLst>
          </p:cNvPr>
          <p:cNvSpPr>
            <a:spLocks noChangeAspect="1"/>
          </p:cNvSpPr>
          <p:nvPr/>
        </p:nvSpPr>
        <p:spPr>
          <a:xfrm>
            <a:off x="1564545" y="4032927"/>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हाथ</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r>
              <a:rPr lang="en-IN" b="0" dirty="0" err="1">
                <a:effectLst/>
                <a:latin typeface="Times New Roman" panose="02020603050405020304" pitchFamily="18" charset="0"/>
                <a:ea typeface="Times New Roman" panose="02020603050405020304" pitchFamily="18" charset="0"/>
                <a:cs typeface="Mangal" panose="02040503050203030202" pitchFamily="18" charset="0"/>
              </a:rPr>
              <a:t>धोना</a:t>
            </a:r>
            <a:r>
              <a:rPr lang="en-IN" b="0" dirty="0">
                <a:effectLst/>
                <a:latin typeface="Times New Roman" panose="02020603050405020304" pitchFamily="18" charset="0"/>
                <a:ea typeface="Times New Roman" panose="02020603050405020304" pitchFamily="18" charset="0"/>
                <a:cs typeface="Mangal" panose="02040503050203030202" pitchFamily="18" charset="0"/>
              </a:rPr>
              <a:t> </a:t>
            </a:r>
          </a:p>
        </p:txBody>
      </p:sp>
      <p:sp>
        <p:nvSpPr>
          <p:cNvPr id="34" name="Rounded Rectangle 33">
            <a:extLst>
              <a:ext uri="{FF2B5EF4-FFF2-40B4-BE49-F238E27FC236}">
                <a16:creationId xmlns:a16="http://schemas.microsoft.com/office/drawing/2014/main" id="{E9670E97-D079-5538-A05D-F0057436066D}"/>
              </a:ext>
            </a:extLst>
          </p:cNvPr>
          <p:cNvSpPr>
            <a:spLocks noChangeAspect="1"/>
          </p:cNvSpPr>
          <p:nvPr/>
        </p:nvSpPr>
        <p:spPr>
          <a:xfrm>
            <a:off x="7548124" y="81178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5" name="Rounded Rectangle 34">
            <a:extLst>
              <a:ext uri="{FF2B5EF4-FFF2-40B4-BE49-F238E27FC236}">
                <a16:creationId xmlns:a16="http://schemas.microsoft.com/office/drawing/2014/main" id="{028E89AB-74B1-7983-37A8-A24353E61975}"/>
              </a:ext>
            </a:extLst>
          </p:cNvPr>
          <p:cNvSpPr>
            <a:spLocks noChangeAspect="1"/>
          </p:cNvSpPr>
          <p:nvPr/>
        </p:nvSpPr>
        <p:spPr>
          <a:xfrm>
            <a:off x="4515871" y="5194764"/>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hi-IN" sz="1800" b="0" dirty="0">
                <a:effectLst/>
              </a:rPr>
              <a:t>ग्लोबिन</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6" name="Rounded Rectangle 35">
            <a:extLst>
              <a:ext uri="{FF2B5EF4-FFF2-40B4-BE49-F238E27FC236}">
                <a16:creationId xmlns:a16="http://schemas.microsoft.com/office/drawing/2014/main" id="{8909BBD2-9397-3904-4D3F-CF136920A8DE}"/>
              </a:ext>
            </a:extLst>
          </p:cNvPr>
          <p:cNvSpPr>
            <a:spLocks noChangeAspect="1"/>
          </p:cNvSpPr>
          <p:nvPr/>
        </p:nvSpPr>
        <p:spPr>
          <a:xfrm>
            <a:off x="1629069" y="1928349"/>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धर्म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7" name="Rounded Rectangle 36">
            <a:extLst>
              <a:ext uri="{FF2B5EF4-FFF2-40B4-BE49-F238E27FC236}">
                <a16:creationId xmlns:a16="http://schemas.microsoft.com/office/drawing/2014/main" id="{1CF8B6D7-B28B-7F23-6522-C0C318D102E4}"/>
              </a:ext>
            </a:extLst>
          </p:cNvPr>
          <p:cNvSpPr>
            <a:spLocks noChangeAspect="1"/>
          </p:cNvSpPr>
          <p:nvPr/>
        </p:nvSpPr>
        <p:spPr>
          <a:xfrm>
            <a:off x="4536259" y="4037041"/>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नाशक</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8" name="Rounded Rectangle 37">
            <a:extLst>
              <a:ext uri="{FF2B5EF4-FFF2-40B4-BE49-F238E27FC236}">
                <a16:creationId xmlns:a16="http://schemas.microsoft.com/office/drawing/2014/main" id="{27927702-4FE9-B179-E5FA-EB8EE673C92F}"/>
              </a:ext>
            </a:extLst>
          </p:cNvPr>
          <p:cNvSpPr>
            <a:spLocks noChangeAspect="1"/>
          </p:cNvSpPr>
          <p:nvPr/>
        </p:nvSpPr>
        <p:spPr>
          <a:xfrm>
            <a:off x="7571568" y="512467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आहार</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39" name="Rounded Rectangle 38">
            <a:extLst>
              <a:ext uri="{FF2B5EF4-FFF2-40B4-BE49-F238E27FC236}">
                <a16:creationId xmlns:a16="http://schemas.microsoft.com/office/drawing/2014/main" id="{8F321A26-AFD0-05AD-8E4F-075B000E7768}"/>
              </a:ext>
            </a:extLst>
          </p:cNvPr>
          <p:cNvSpPr>
            <a:spLocks noChangeAspect="1"/>
          </p:cNvSpPr>
          <p:nvPr/>
        </p:nvSpPr>
        <p:spPr>
          <a:xfrm>
            <a:off x="10530750" y="809970"/>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किशोरियाँ</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0" name="Rounded Rectangle 39">
            <a:extLst>
              <a:ext uri="{FF2B5EF4-FFF2-40B4-BE49-F238E27FC236}">
                <a16:creationId xmlns:a16="http://schemas.microsoft.com/office/drawing/2014/main" id="{5D1A8EDB-A23D-CA0E-4F04-A5902A0DEBF1}"/>
              </a:ext>
            </a:extLst>
          </p:cNvPr>
          <p:cNvSpPr>
            <a:spLocks noChangeAspect="1"/>
          </p:cNvSpPr>
          <p:nvPr/>
        </p:nvSpPr>
        <p:spPr>
          <a:xfrm>
            <a:off x="10543466" y="4014743"/>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स्वास्थ्य कार्यक्रम</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41" name="Rounded Rectangle 40">
            <a:extLst>
              <a:ext uri="{FF2B5EF4-FFF2-40B4-BE49-F238E27FC236}">
                <a16:creationId xmlns:a16="http://schemas.microsoft.com/office/drawing/2014/main" id="{2A38314B-DCA9-3AAC-D2A2-4FC6D4A5BFB1}"/>
              </a:ext>
            </a:extLst>
          </p:cNvPr>
          <p:cNvSpPr>
            <a:spLocks noChangeAspect="1"/>
          </p:cNvSpPr>
          <p:nvPr/>
        </p:nvSpPr>
        <p:spPr>
          <a:xfrm>
            <a:off x="10575759" y="5100042"/>
            <a:ext cx="1440000" cy="6295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hi-IN" sz="1800" b="0" dirty="0">
                <a:effectLst/>
              </a:rPr>
              <a:t>ज़ोल </a:t>
            </a:r>
            <a:endParaRPr lang="en-IN" sz="2800" b="0" dirty="0">
              <a:effectLst/>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08567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9D4B-469A-BE7C-9DF6-80D59CEBE75C}"/>
              </a:ext>
            </a:extLst>
          </p:cNvPr>
          <p:cNvSpPr>
            <a:spLocks noGrp="1"/>
          </p:cNvSpPr>
          <p:nvPr>
            <p:ph type="title"/>
          </p:nvPr>
        </p:nvSpPr>
        <p:spPr/>
        <p:txBody>
          <a:bodyPr/>
          <a:lstStyle/>
          <a:p>
            <a:pPr marL="0" lvl="0" indent="0">
              <a:lnSpc>
                <a:spcPct val="150000"/>
              </a:lnSpc>
              <a:buNone/>
            </a:pPr>
            <a:r>
              <a:rPr lang="mr-IN" sz="4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प्रशिक्षणाची उद्दिष्टे</a:t>
            </a:r>
            <a:endParaRPr lang="en-US" sz="4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C5E877D8-A760-9DB6-2ABD-A7C3FF7669F7}"/>
              </a:ext>
            </a:extLst>
          </p:cNvPr>
          <p:cNvSpPr>
            <a:spLocks noGrp="1"/>
          </p:cNvSpPr>
          <p:nvPr>
            <p:ph idx="1"/>
          </p:nvPr>
        </p:nvSpPr>
        <p:spPr/>
        <p:txBody>
          <a:bodyPr>
            <a:normAutofit/>
          </a:bodyPr>
          <a:lstStyle/>
          <a:p>
            <a:pPr marL="0" lvl="0" indent="0">
              <a:lnSpc>
                <a:spcPct val="150000"/>
              </a:lnSpc>
              <a:buNone/>
            </a:pPr>
            <a:r>
              <a:rPr lang="mr-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प्रशिक्षणाच्या अंती सहभागींना</a:t>
            </a:r>
            <a:endParaRPr lang="en-US"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nSpc>
                <a:spcPct val="150000"/>
              </a:lnSpc>
              <a:buFont typeface="Wingdings" pitchFamily="2" charset="2"/>
              <a:buChar char=""/>
            </a:pP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मुलामुलींमधील एनेमिया आणि त्याचा प्रभाव याविषयी योग्य माहिती असेल</a:t>
            </a:r>
          </a:p>
          <a:p>
            <a:pPr marL="342900" lvl="0" indent="-342900">
              <a:lnSpc>
                <a:spcPct val="150000"/>
              </a:lnSpc>
              <a:buFont typeface="Wingdings" pitchFamily="2" charset="2"/>
              <a:buChar char=""/>
            </a:pP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एनेमियाच्या प्रतिबंधासाठी किशोरवयीन मुलामुलींशी संवाद साधण्याचे कौशल्ये वाढवता येतील </a:t>
            </a:r>
          </a:p>
          <a:p>
            <a:pPr marL="342900" lvl="0" indent="-342900">
              <a:lnSpc>
                <a:spcPct val="150000"/>
              </a:lnSpc>
              <a:buFont typeface="Wingdings" pitchFamily="2" charset="2"/>
              <a:buChar char=""/>
            </a:pP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किशोरावस्थेतील एनेमियाच्या प्रतिबंधात्मक उपाययोजनांचा समाजात, कुटुंबांत आणि मुलामुलींमध्ये  पुरस्कार करणारे तरुणांचा एक संघ निर्माण करता येईल. </a:t>
            </a:r>
            <a:endParaRPr lang="en-US"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7334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AFA1-B957-E5B1-8CC6-F36C1F6CD4AE}"/>
              </a:ext>
            </a:extLst>
          </p:cNvPr>
          <p:cNvSpPr>
            <a:spLocks noGrp="1"/>
          </p:cNvSpPr>
          <p:nvPr>
            <p:ph type="title"/>
          </p:nvPr>
        </p:nvSpPr>
        <p:spPr/>
        <p:txBody>
          <a:bodyPr/>
          <a:lstStyle/>
          <a:p>
            <a:r>
              <a:rPr lang="mr-IN" dirty="0">
                <a:latin typeface="Arial Unicode MS" panose="020B0604020202020204" pitchFamily="34" charset="-128"/>
                <a:ea typeface="Arial Unicode MS" panose="020B0604020202020204" pitchFamily="34" charset="-128"/>
                <a:cs typeface="Arial Unicode MS" panose="020B0604020202020204" pitchFamily="34" charset="-128"/>
              </a:rPr>
              <a:t>आपण काय शिकणार आहोत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graphicFrame>
        <p:nvGraphicFramePr>
          <p:cNvPr id="4" name="Diagram 3">
            <a:extLst>
              <a:ext uri="{FF2B5EF4-FFF2-40B4-BE49-F238E27FC236}">
                <a16:creationId xmlns:a16="http://schemas.microsoft.com/office/drawing/2014/main" id="{1B326987-BCDB-7433-AE3F-5949C26AA50C}"/>
              </a:ext>
            </a:extLst>
          </p:cNvPr>
          <p:cNvGraphicFramePr/>
          <p:nvPr>
            <p:extLst>
              <p:ext uri="{D42A27DB-BD31-4B8C-83A1-F6EECF244321}">
                <p14:modId xmlns:p14="http://schemas.microsoft.com/office/powerpoint/2010/main" val="1090977706"/>
              </p:ext>
            </p:extLst>
          </p:nvPr>
        </p:nvGraphicFramePr>
        <p:xfrm>
          <a:off x="559558" y="1378423"/>
          <a:ext cx="9730854" cy="5377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0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C3E9313B-BDD5-4E84-84C9-EE83724E9B06}"/>
                                            </p:graphicEl>
                                          </p:spTgt>
                                        </p:tgtEl>
                                        <p:attrNameLst>
                                          <p:attrName>style.visibility</p:attrName>
                                        </p:attrNameLst>
                                      </p:cBhvr>
                                      <p:to>
                                        <p:strVal val="visible"/>
                                      </p:to>
                                    </p:set>
                                    <p:animEffect transition="in" filter="dissolve">
                                      <p:cBhvr>
                                        <p:cTn id="7" dur="500"/>
                                        <p:tgtEl>
                                          <p:spTgt spid="4">
                                            <p:graphicEl>
                                              <a:dgm id="{C3E9313B-BDD5-4E84-84C9-EE83724E9B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C26A5831-C56F-4C80-AC2B-0958065A3E53}"/>
                                            </p:graphicEl>
                                          </p:spTgt>
                                        </p:tgtEl>
                                        <p:attrNameLst>
                                          <p:attrName>style.visibility</p:attrName>
                                        </p:attrNameLst>
                                      </p:cBhvr>
                                      <p:to>
                                        <p:strVal val="visible"/>
                                      </p:to>
                                    </p:set>
                                    <p:animEffect transition="in" filter="dissolve">
                                      <p:cBhvr>
                                        <p:cTn id="12" dur="500"/>
                                        <p:tgtEl>
                                          <p:spTgt spid="4">
                                            <p:graphicEl>
                                              <a:dgm id="{C26A5831-C56F-4C80-AC2B-0958065A3E5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B47DD5F0-C932-4CFA-B4FB-1779838662D9}"/>
                                            </p:graphicEl>
                                          </p:spTgt>
                                        </p:tgtEl>
                                        <p:attrNameLst>
                                          <p:attrName>style.visibility</p:attrName>
                                        </p:attrNameLst>
                                      </p:cBhvr>
                                      <p:to>
                                        <p:strVal val="visible"/>
                                      </p:to>
                                    </p:set>
                                    <p:animEffect transition="in" filter="dissolve">
                                      <p:cBhvr>
                                        <p:cTn id="17" dur="500"/>
                                        <p:tgtEl>
                                          <p:spTgt spid="4">
                                            <p:graphicEl>
                                              <a:dgm id="{B47DD5F0-C932-4CFA-B4FB-1779838662D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B13F6510-D9D9-4610-A0E4-27D797E441CD}"/>
                                            </p:graphicEl>
                                          </p:spTgt>
                                        </p:tgtEl>
                                        <p:attrNameLst>
                                          <p:attrName>style.visibility</p:attrName>
                                        </p:attrNameLst>
                                      </p:cBhvr>
                                      <p:to>
                                        <p:strVal val="visible"/>
                                      </p:to>
                                    </p:set>
                                    <p:animEffect transition="in" filter="dissolve">
                                      <p:cBhvr>
                                        <p:cTn id="22" dur="500"/>
                                        <p:tgtEl>
                                          <p:spTgt spid="4">
                                            <p:graphicEl>
                                              <a:dgm id="{B13F6510-D9D9-4610-A0E4-27D797E441C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E889A3B4-DF74-4A84-860E-107E5165BE7E}"/>
                                            </p:graphicEl>
                                          </p:spTgt>
                                        </p:tgtEl>
                                        <p:attrNameLst>
                                          <p:attrName>style.visibility</p:attrName>
                                        </p:attrNameLst>
                                      </p:cBhvr>
                                      <p:to>
                                        <p:strVal val="visible"/>
                                      </p:to>
                                    </p:set>
                                    <p:animEffect transition="in" filter="dissolve">
                                      <p:cBhvr>
                                        <p:cTn id="27" dur="500"/>
                                        <p:tgtEl>
                                          <p:spTgt spid="4">
                                            <p:graphicEl>
                                              <a:dgm id="{E889A3B4-DF74-4A84-860E-107E5165BE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82776-73EA-A5BC-85D5-80725AC1BCB2}"/>
              </a:ext>
            </a:extLst>
          </p:cNvPr>
          <p:cNvSpPr>
            <a:spLocks noGrp="1"/>
          </p:cNvSpPr>
          <p:nvPr>
            <p:ph type="title"/>
          </p:nvPr>
        </p:nvSpPr>
        <p:spPr>
          <a:xfrm>
            <a:off x="838200" y="365125"/>
            <a:ext cx="10515600" cy="1325563"/>
          </a:xfrm>
        </p:spPr>
        <p:txBody>
          <a:bodyPr>
            <a:normAutofit/>
          </a:bodyPr>
          <a:lstStyle/>
          <a:p>
            <a:r>
              <a:rPr lang="mr-IN" sz="5400" dirty="0">
                <a:latin typeface="Arial Unicode MS" panose="020B0604020202020204" pitchFamily="34" charset="-128"/>
                <a:ea typeface="Arial Unicode MS" panose="020B0604020202020204" pitchFamily="34" charset="-128"/>
                <a:cs typeface="Arial Unicode MS" panose="020B0604020202020204" pitchFamily="34" charset="-128"/>
              </a:rPr>
              <a:t>प्रशिक्षण पूर्व चाचणी</a:t>
            </a:r>
            <a:endParaRPr lang="en-US" sz="5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0D858C-F93B-78BF-C791-6DA10B5C530B}"/>
              </a:ext>
            </a:extLst>
          </p:cNvPr>
          <p:cNvSpPr>
            <a:spLocks noGrp="1"/>
          </p:cNvSpPr>
          <p:nvPr>
            <p:ph idx="1"/>
          </p:nvPr>
        </p:nvSpPr>
        <p:spPr>
          <a:xfrm>
            <a:off x="838200" y="1929384"/>
            <a:ext cx="10515600" cy="4251960"/>
          </a:xfrm>
        </p:spPr>
        <p:txBody>
          <a:bodyPr>
            <a:normAutofit/>
          </a:bodyPr>
          <a:lstStyle/>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प्रशिक्षण पूर्व चाचणी फॉर्म द्या</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त्यात १० विधाने आहेत</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जर तुम्ही विधानाशी सहमत असाल तर हो वर खुण करा</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जर तुम्ही विधानाशी असहमत असाल तर नाही वर खुण करा</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जर तुम्ही विधानाबाबत साशंक असलात तर माहित नाही यावर खुण करा सहमत असाल तर हो वर खुण करा</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१० </a:t>
            </a:r>
            <a:r>
              <a:rPr lang="en-US" sz="2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2200" dirty="0">
                <a:latin typeface="Arial Unicode MS" panose="020B0604020202020204" pitchFamily="34" charset="-128"/>
                <a:ea typeface="Arial Unicode MS" panose="020B0604020202020204" pitchFamily="34" charset="-128"/>
                <a:cs typeface="Arial Unicode MS" panose="020B0604020202020204" pitchFamily="34" charset="-128"/>
              </a:rPr>
              <a:t>मिनिट </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75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210C-3ADF-E43E-7C2C-61C4EFF85B48}"/>
              </a:ext>
            </a:extLst>
          </p:cNvPr>
          <p:cNvSpPr>
            <a:spLocks noGrp="1"/>
          </p:cNvSpPr>
          <p:nvPr>
            <p:ph type="title"/>
          </p:nvPr>
        </p:nvSpPr>
        <p:spPr>
          <a:xfrm>
            <a:off x="5781964" y="1681018"/>
            <a:ext cx="5932199" cy="1900382"/>
          </a:xfrm>
        </p:spPr>
        <p:txBody>
          <a:bodyPr vert="horz" lIns="109728" tIns="109728" rIns="109728" bIns="91440" rtlCol="0" anchor="b">
            <a:normAutofit fontScale="90000"/>
          </a:bodyPr>
          <a:lstStyle/>
          <a:p>
            <a:pPr>
              <a:lnSpc>
                <a:spcPct val="120000"/>
              </a:lnSpc>
            </a:pPr>
            <a:r>
              <a:rPr lang="mr-IN" sz="54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तुम्हाला इथे का बोलावण्यात आलंय ? </a:t>
            </a:r>
            <a:endParaRPr lang="en-US" sz="5400" dirty="0">
              <a:solidFill>
                <a:schemeClr val="tx1">
                  <a:lumMod val="85000"/>
                  <a:lumOff val="1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lide Number Placeholder 2">
            <a:extLst>
              <a:ext uri="{FF2B5EF4-FFF2-40B4-BE49-F238E27FC236}">
                <a16:creationId xmlns:a16="http://schemas.microsoft.com/office/drawing/2014/main" id="{8E516E6B-99C4-FE70-7E18-DB4FCFF3DE61}"/>
              </a:ext>
            </a:extLst>
          </p:cNvPr>
          <p:cNvSpPr>
            <a:spLocks noGrp="1"/>
          </p:cNvSpPr>
          <p:nvPr>
            <p:ph type="sldNum" sz="quarter" idx="12"/>
          </p:nvPr>
        </p:nvSpPr>
        <p:spPr>
          <a:xfrm>
            <a:off x="10515600" y="6170490"/>
            <a:ext cx="1198829" cy="457200"/>
          </a:xfrm>
        </p:spPr>
        <p:txBody>
          <a:bodyPr vert="horz" lIns="109728" tIns="109728" rIns="109728" bIns="91440" rtlCol="0"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AEF9944-A4F6-4C59-AEBD-678D6480B8EA}" type="slidenum">
              <a:rPr kumimoji="0" lang="en-US" sz="1600" b="1" i="0" u="none" strike="noStrike" kern="1200" cap="none" spc="0" normalizeH="0" baseline="0" noProof="0" smtClean="0">
                <a:ln>
                  <a:noFill/>
                </a:ln>
                <a:solidFill>
                  <a:prstClr val="black">
                    <a:lumMod val="75000"/>
                    <a:lumOff val="25000"/>
                  </a:prstClr>
                </a:solidFill>
                <a:effectLst/>
                <a:uLnTx/>
                <a:uFillTx/>
                <a:latin typeface="Meiry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600" b="1" i="0" u="none" strike="noStrike" kern="1200" cap="none" spc="0" normalizeH="0" baseline="0" noProof="0">
              <a:ln>
                <a:noFill/>
              </a:ln>
              <a:solidFill>
                <a:prstClr val="black">
                  <a:lumMod val="75000"/>
                  <a:lumOff val="25000"/>
                </a:prstClr>
              </a:solidFill>
              <a:effectLst/>
              <a:uLnTx/>
              <a:uFillTx/>
              <a:latin typeface="Meiryo"/>
              <a:ea typeface="+mn-ea"/>
              <a:cs typeface="+mn-cs"/>
            </a:endParaRPr>
          </a:p>
        </p:txBody>
      </p:sp>
      <p:sp>
        <p:nvSpPr>
          <p:cNvPr id="5" name="AutoShape 4" descr="The perception of these figures, known as Kanizsa triangles (or squares) can be explained by interactions within the visual module.">
            <a:extLst>
              <a:ext uri="{FF2B5EF4-FFF2-40B4-BE49-F238E27FC236}">
                <a16:creationId xmlns:a16="http://schemas.microsoft.com/office/drawing/2014/main" id="{2551759F-D636-7B60-1A64-48A4F05A6E8C}"/>
              </a:ext>
            </a:extLst>
          </p:cNvPr>
          <p:cNvSpPr>
            <a:spLocks noChangeAspect="1" noChangeArrowheads="1"/>
          </p:cNvSpPr>
          <p:nvPr/>
        </p:nvSpPr>
        <p:spPr bwMode="auto">
          <a:xfrm>
            <a:off x="5943599" y="2231571"/>
            <a:ext cx="1349829" cy="1349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iryo"/>
              <a:ea typeface="+mn-ea"/>
              <a:cs typeface="+mn-cs"/>
            </a:endParaRPr>
          </a:p>
        </p:txBody>
      </p:sp>
      <p:sp>
        <p:nvSpPr>
          <p:cNvPr id="4" name="Oval 3">
            <a:extLst>
              <a:ext uri="{FF2B5EF4-FFF2-40B4-BE49-F238E27FC236}">
                <a16:creationId xmlns:a16="http://schemas.microsoft.com/office/drawing/2014/main" id="{CCE65502-58F5-FF53-3B8C-10BA63A4D937}"/>
              </a:ext>
            </a:extLst>
          </p:cNvPr>
          <p:cNvSpPr/>
          <p:nvPr/>
        </p:nvSpPr>
        <p:spPr>
          <a:xfrm>
            <a:off x="722027" y="1154025"/>
            <a:ext cx="3578577" cy="3668888"/>
          </a:xfrm>
          <a:prstGeom prst="ellipse">
            <a:avLst/>
          </a:prstGeom>
          <a:solidFill>
            <a:srgbClr val="00B0F0"/>
          </a:solidFill>
          <a:ln>
            <a:noFill/>
          </a:ln>
          <a:effectLst>
            <a:outerShdw blurRad="50800" dist="307711" algn="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06AEF7F-33AB-969D-E6E9-06E62661674E}"/>
              </a:ext>
            </a:extLst>
          </p:cNvPr>
          <p:cNvSpPr>
            <a:spLocks noChangeAspect="1"/>
          </p:cNvSpPr>
          <p:nvPr/>
        </p:nvSpPr>
        <p:spPr>
          <a:xfrm>
            <a:off x="798144" y="1278469"/>
            <a:ext cx="3420000" cy="3420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50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82B0BF6-4280-A181-3ED1-16A281C08102}"/>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mr-IN" kern="1200" dirty="0">
                <a:solidFill>
                  <a:schemeClr val="tx1"/>
                </a:solidFill>
                <a:latin typeface="+mj-lt"/>
                <a:ea typeface="+mj-ea"/>
                <a:cs typeface="+mj-cs"/>
              </a:rPr>
              <a:t>प्रशिक्षण पुस्तिका १ </a:t>
            </a:r>
            <a:endParaRPr lang="en-US"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id="{2B4633CF-1639-62B8-EE76-30684C2BDCC6}"/>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r>
              <a:rPr lang="mr-IN" kern="1200" dirty="0">
                <a:solidFill>
                  <a:schemeClr val="tx1"/>
                </a:solidFill>
                <a:latin typeface="+mn-lt"/>
                <a:ea typeface="+mn-ea"/>
                <a:cs typeface="+mn-cs"/>
              </a:rPr>
              <a:t>एनिमियाचे नियंत्रण आणि प्रतिबंध</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41578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emia Mukt Bharat: Training video for AWW - YouTube">
            <a:extLst>
              <a:ext uri="{FF2B5EF4-FFF2-40B4-BE49-F238E27FC236}">
                <a16:creationId xmlns:a16="http://schemas.microsoft.com/office/drawing/2014/main" id="{E761E389-84CB-9B90-A8AF-59DDD2D12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60" r="8029"/>
          <a:stretch/>
        </p:blipFill>
        <p:spPr bwMode="auto">
          <a:xfrm>
            <a:off x="-112888" y="-1"/>
            <a:ext cx="6558843" cy="6857999"/>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6D8F8E-0FAC-DA3F-8C87-5B5E9B3EDCC9}"/>
              </a:ext>
            </a:extLst>
          </p:cNvPr>
          <p:cNvSpPr>
            <a:spLocks noGrp="1"/>
          </p:cNvSpPr>
          <p:nvPr>
            <p:ph type="title"/>
          </p:nvPr>
        </p:nvSpPr>
        <p:spPr>
          <a:xfrm>
            <a:off x="6558842" y="78502"/>
            <a:ext cx="5012133" cy="1083847"/>
          </a:xfrm>
        </p:spPr>
        <p:txBody>
          <a:bodyPr>
            <a:normAutofit/>
          </a:bodyPr>
          <a:lstStyle/>
          <a:p>
            <a:r>
              <a:rPr lang="mr-IN" sz="2800" dirty="0">
                <a:latin typeface="Arial Unicode MS" panose="020B0604020202020204" pitchFamily="34" charset="-128"/>
                <a:ea typeface="Arial Unicode MS" panose="020B0604020202020204" pitchFamily="34" charset="-128"/>
                <a:cs typeface="Arial Unicode MS" panose="020B0604020202020204" pitchFamily="34" charset="-128"/>
              </a:rPr>
              <a:t>किशोरवयातील मुलामुलीं मधील एनिमिया कडे का लक्ष द्यायला हवे?</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F3D6C3-4077-C712-1340-EB4A2A2DA463}"/>
              </a:ext>
            </a:extLst>
          </p:cNvPr>
          <p:cNvSpPr>
            <a:spLocks noGrp="1"/>
          </p:cNvSpPr>
          <p:nvPr>
            <p:ph idx="1"/>
          </p:nvPr>
        </p:nvSpPr>
        <p:spPr>
          <a:xfrm>
            <a:off x="6445955" y="1240851"/>
            <a:ext cx="5201100" cy="4919804"/>
          </a:xfrm>
        </p:spPr>
        <p:txBody>
          <a:bodyPr>
            <a:noAutofit/>
          </a:bodyPr>
          <a:lstStyle/>
          <a:p>
            <a:pPr algn="just">
              <a:spcAft>
                <a:spcPts val="800"/>
              </a:spcAft>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किशोरवयात मुलामुलींमध्ये असलेली लोहाची कमतरता, त्याच्या वाढीच्या प्रगतीत अडथळा निर्माण करते , सर्वांगीण विकास, उत्पादन क्षमता, आणि मानसिक वैचारिक क्षमता कमी करते. </a:t>
            </a:r>
          </a:p>
          <a:p>
            <a:pPr algn="just">
              <a:spcAft>
                <a:spcPts val="800"/>
              </a:spcAft>
            </a:pPr>
            <a:r>
              <a:rPr lang="mr-IN" sz="1400" dirty="0">
                <a:latin typeface="Arial Unicode MS" panose="020B0604020202020204" pitchFamily="34" charset="-128"/>
                <a:ea typeface="Arial Unicode MS" panose="020B0604020202020204" pitchFamily="34" charset="-128"/>
                <a:cs typeface="Arial Unicode MS" panose="020B0604020202020204" pitchFamily="34" charset="-128"/>
              </a:rPr>
              <a:t>शारीरिक आणि मानसिक वाढीवर परिणाम झाल्याने त्यांच्या शैक्षणिक प्रगतीत ते मागे पडतात.</a:t>
            </a:r>
          </a:p>
          <a:p>
            <a:pPr algn="just">
              <a:spcAft>
                <a:spcPts val="800"/>
              </a:spcAft>
            </a:pPr>
            <a:r>
              <a:rPr lang="mr-IN" sz="1400" dirty="0">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मुलींच्या बाबतीत, पाळीच्या काळात होणारा अत्याधिक रक्तस्त्रावाने त्यांच्या शरीरावर परिणाम होतो. एनेमिया झाल्याने त्या अशक्त होतात, त्याच्या कार्यक्षमतेवर परिणाम होतो, मनाने त्या कमकुवत होतात, त्यांना पटकन थकवा येतो, कार्यकुशलतेवर परिणाम होतो </a:t>
            </a:r>
          </a:p>
          <a:p>
            <a:pPr algn="just">
              <a:spcAft>
                <a:spcPts val="800"/>
              </a:spcAft>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लहान वयात होणारे लग्न आणि गर्भधारणा याने त्या अल्पवयीन मुलीच्या जीवितास धोके दायक ठरते. कारण अश्या लहान वयाच्या मुलींच्या प्रसुतीच्या वेळी आणि नंतर होणाऱ्या अतिरिक्त रक्त स्त्रावाने त्यांच्या वाचण्याची शक्यता कमी असते.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Aft>
                <a:spcPts val="800"/>
              </a:spcAft>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एनिमियावर वेळीच नियंत्रण मिळवण्यासाठी किशोरवय हा अत्यंत सुयोग्य काळ आहे. शाळेच्या माध्यमातून आपण मोठ्या संख्येतील किशोरवयीन मुलामुलींपर्यंत शाळेच्या माध्यमातून सहजपणे पोहचू शकतो. तसेच या वयातील मुलेमुली नवनवीन माहिती मिळवण्यास उत्सुक असतात, त्यांना शारीरिक आणि शैक्षणिक प्रगतीत उत्तमोत्तम श्रेणी मिळवण्यासाठी ते नाविन्यपूर्ण माहितीच्या आधारे प्रयत्न आणि प्रात्यक्षिक करण्यास तयार असतात</a:t>
            </a:r>
            <a:r>
              <a:rPr lang="mr-IN" sz="1600" dirty="0">
                <a:effectLst/>
                <a:latin typeface="Calibri" panose="020F0502020204030204" pitchFamily="34" charset="0"/>
                <a:ea typeface="Calibri" panose="020F0502020204030204" pitchFamily="34" charset="0"/>
                <a:cs typeface="Mangal" panose="02040503050203030202" pitchFamily="18" charset="0"/>
              </a:rPr>
              <a:t>. </a:t>
            </a:r>
            <a:endParaRPr lang="en-US" sz="1600" dirty="0"/>
          </a:p>
        </p:txBody>
      </p:sp>
      <p:sp>
        <p:nvSpPr>
          <p:cNvPr id="4" name="TextBox 3"/>
          <p:cNvSpPr txBox="1"/>
          <p:nvPr/>
        </p:nvSpPr>
        <p:spPr>
          <a:xfrm>
            <a:off x="1099127" y="231187"/>
            <a:ext cx="4969164" cy="646331"/>
          </a:xfrm>
          <a:prstGeom prst="rect">
            <a:avLst/>
          </a:prstGeom>
          <a:solidFill>
            <a:schemeClr val="accent2"/>
          </a:solidFill>
        </p:spPr>
        <p:txBody>
          <a:bodyPr wrap="square" rtlCol="0">
            <a:spAutoFit/>
          </a:bodyPr>
          <a:lstStyle/>
          <a:p>
            <a:r>
              <a:rPr lang="mr-IN" dirty="0">
                <a:solidFill>
                  <a:srgbClr val="FFFF00"/>
                </a:solidFill>
              </a:rPr>
              <a:t>एनिमियाला आळा घालण्यासाठी आपल्याला</a:t>
            </a:r>
          </a:p>
          <a:p>
            <a:r>
              <a:rPr lang="mr-IN" dirty="0">
                <a:solidFill>
                  <a:srgbClr val="FFFF00"/>
                </a:solidFill>
              </a:rPr>
              <a:t> </a:t>
            </a:r>
            <a:endParaRPr lang="en-IN" dirty="0">
              <a:solidFill>
                <a:srgbClr val="FFFF00"/>
              </a:solidFill>
            </a:endParaRPr>
          </a:p>
        </p:txBody>
      </p:sp>
      <p:sp>
        <p:nvSpPr>
          <p:cNvPr id="5" name="Rectangle 4"/>
          <p:cNvSpPr/>
          <p:nvPr/>
        </p:nvSpPr>
        <p:spPr>
          <a:xfrm>
            <a:off x="1607127" y="3990109"/>
            <a:ext cx="3851564" cy="8589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पोटातील जंतांचा नाश करणाऱ्या गोळ्या वर्षातून दोनदा दर सहा महिन्यांनी खायला हव्यात </a:t>
            </a:r>
            <a:endParaRPr lang="en-IN"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681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6EE2E9-0957-9A85-441D-DCE24CCBA9A2}"/>
              </a:ext>
            </a:extLst>
          </p:cNvPr>
          <p:cNvSpPr/>
          <p:nvPr/>
        </p:nvSpPr>
        <p:spPr>
          <a:xfrm>
            <a:off x="655576" y="1556592"/>
            <a:ext cx="4559980" cy="351194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mr-IN"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एनेमिया भारतातील एक महत्वाची सार्वजनिक आरोग्याची समस्या आहे आणि, ती विशेषतः किशोरवयीन मुलांमध्ये आढळून येते. </a:t>
            </a:r>
            <a:endParaRPr lang="en-US"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28600">
              <a:lnSpc>
                <a:spcPct val="90000"/>
              </a:lnSpc>
              <a:spcAft>
                <a:spcPts val="600"/>
              </a:spcAft>
              <a:buFont typeface="Arial" panose="020B0604020202020204" pitchFamily="34" charset="0"/>
              <a:buChar char="•"/>
            </a:pPr>
            <a:r>
              <a:rPr lang="mr-IN"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गंभीर स्वरूप धारण करत नाही तोपर्यंत ती समस्या सुप्तावस्थेत असते. </a:t>
            </a:r>
            <a:endParaRPr lang="en-US"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28600">
              <a:lnSpc>
                <a:spcPct val="90000"/>
              </a:lnSpc>
              <a:spcAft>
                <a:spcPts val="600"/>
              </a:spcAft>
              <a:buFont typeface="Arial" panose="020B0604020202020204" pitchFamily="34" charset="0"/>
              <a:buChar char="•"/>
            </a:pPr>
            <a:r>
              <a:rPr lang="mr-IN"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rPr>
              <a:t>किशोरावस्थेतील एनेमियाचे प्रमाण हे जास्त आहे आणि ते पुढे जाऊन अनुवांशिक चक्र निर्माण करते आहे. </a:t>
            </a:r>
            <a:endParaRPr lang="en-US" sz="2400" dirty="0">
              <a:ln w="0"/>
              <a:solidFill>
                <a:schemeClr val="tx1"/>
              </a:solidFill>
              <a:effectLst>
                <a:outerShdw blurRad="38100" dist="19050" dir="2700000" algn="tl" rotWithShape="0">
                  <a:schemeClr val="dk1">
                    <a:alpha val="40000"/>
                  </a:scheme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295" y="1236695"/>
            <a:ext cx="5633192" cy="4151736"/>
          </a:xfrm>
          <a:prstGeom prst="rect">
            <a:avLst/>
          </a:prstGeom>
        </p:spPr>
      </p:pic>
    </p:spTree>
    <p:extLst>
      <p:ext uri="{BB962C8B-B14F-4D97-AF65-F5344CB8AC3E}">
        <p14:creationId xmlns:p14="http://schemas.microsoft.com/office/powerpoint/2010/main" val="91578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pPr>
              <a:lnSpc>
                <a:spcPct val="150000"/>
              </a:lnSpc>
            </a:pPr>
            <a:r>
              <a:rPr lang="mr-IN" b="1" dirty="0">
                <a:latin typeface="Arial Unicode MS" panose="020B0604020202020204" pitchFamily="34" charset="-128"/>
                <a:ea typeface="Arial Unicode MS" panose="020B0604020202020204" pitchFamily="34" charset="-128"/>
                <a:cs typeface="Arial Unicode MS" panose="020B0604020202020204" pitchFamily="34" charset="-128"/>
              </a:rPr>
              <a:t>एनेमिया </a:t>
            </a:r>
            <a:br>
              <a:rPr lang="mr-IN" b="1" dirty="0">
                <a:latin typeface="Arial Unicode MS" panose="020B0604020202020204" pitchFamily="34" charset="-128"/>
                <a:ea typeface="Arial Unicode MS" panose="020B0604020202020204" pitchFamily="34" charset="-128"/>
                <a:cs typeface="Arial Unicode MS" panose="020B0604020202020204" pitchFamily="34" charset="-128"/>
              </a:rPr>
            </a:br>
            <a:r>
              <a:rPr lang="mr-IN" b="1" dirty="0">
                <a:latin typeface="Arial Unicode MS" panose="020B0604020202020204" pitchFamily="34" charset="-128"/>
                <a:ea typeface="Arial Unicode MS" panose="020B0604020202020204" pitchFamily="34" charset="-128"/>
                <a:cs typeface="Arial Unicode MS" panose="020B0604020202020204" pitchFamily="34" charset="-128"/>
              </a:rPr>
              <a:t>विषयी कार्यक्रमासाठी शाळेचा मंच</a:t>
            </a:r>
            <a:endParaRPr lang="en-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17B52CA8-77D1-0022-FBB0-B4A33E91CE5C}"/>
              </a:ext>
            </a:extLst>
          </p:cNvPr>
          <p:cNvGraphicFramePr>
            <a:graphicFrameLocks noGrp="1"/>
          </p:cNvGraphicFramePr>
          <p:nvPr>
            <p:ph idx="1"/>
            <p:extLst>
              <p:ext uri="{D42A27DB-BD31-4B8C-83A1-F6EECF244321}">
                <p14:modId xmlns:p14="http://schemas.microsoft.com/office/powerpoint/2010/main" val="172501888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24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FB51-2B7C-63EE-B079-A9C26FB2F98C}"/>
              </a:ext>
            </a:extLst>
          </p:cNvPr>
          <p:cNvSpPr>
            <a:spLocks noGrp="1"/>
          </p:cNvSpPr>
          <p:nvPr>
            <p:ph type="title"/>
          </p:nvPr>
        </p:nvSpPr>
        <p:spPr>
          <a:xfrm rot="16200000">
            <a:off x="-2515850" y="2740927"/>
            <a:ext cx="6315204" cy="1325563"/>
          </a:xfrm>
        </p:spPr>
        <p:txBody>
          <a:bodyPr>
            <a:normAutofit/>
          </a:bodyPr>
          <a:lstStyle/>
          <a:p>
            <a:r>
              <a:rPr lang="mr-IN" sz="3200" dirty="0">
                <a:latin typeface="Arial Unicode MS" panose="020B0604020202020204" pitchFamily="34" charset="-128"/>
                <a:ea typeface="Arial Unicode MS" panose="020B0604020202020204" pitchFamily="34" charset="-128"/>
                <a:cs typeface="Arial Unicode MS" panose="020B0604020202020204" pitchFamily="34" charset="-128"/>
              </a:rPr>
              <a:t>शिक्षकांच्या प्रशिक्षणाचा अजेंडा </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4" name="Table 3">
            <a:extLst>
              <a:ext uri="{FF2B5EF4-FFF2-40B4-BE49-F238E27FC236}">
                <a16:creationId xmlns:a16="http://schemas.microsoft.com/office/drawing/2014/main" id="{BA781DF2-845C-D0EA-0EAD-1EBF73A642EE}"/>
              </a:ext>
            </a:extLst>
          </p:cNvPr>
          <p:cNvGraphicFramePr>
            <a:graphicFrameLocks noGrp="1"/>
          </p:cNvGraphicFramePr>
          <p:nvPr>
            <p:extLst>
              <p:ext uri="{D42A27DB-BD31-4B8C-83A1-F6EECF244321}">
                <p14:modId xmlns:p14="http://schemas.microsoft.com/office/powerpoint/2010/main" val="2211527808"/>
              </p:ext>
            </p:extLst>
          </p:nvPr>
        </p:nvGraphicFramePr>
        <p:xfrm>
          <a:off x="1242886" y="638475"/>
          <a:ext cx="9940170" cy="5954030"/>
        </p:xfrm>
        <a:graphic>
          <a:graphicData uri="http://schemas.openxmlformats.org/drawingml/2006/table">
            <a:tbl>
              <a:tblPr firstRow="1" firstCol="1" bandRow="1">
                <a:tableStyleId>{5C22544A-7EE6-4342-B048-85BDC9FD1C3A}</a:tableStyleId>
              </a:tblPr>
              <a:tblGrid>
                <a:gridCol w="1002030">
                  <a:extLst>
                    <a:ext uri="{9D8B030D-6E8A-4147-A177-3AD203B41FA5}">
                      <a16:colId xmlns:a16="http://schemas.microsoft.com/office/drawing/2014/main" val="3347545498"/>
                    </a:ext>
                  </a:extLst>
                </a:gridCol>
                <a:gridCol w="3617871">
                  <a:extLst>
                    <a:ext uri="{9D8B030D-6E8A-4147-A177-3AD203B41FA5}">
                      <a16:colId xmlns:a16="http://schemas.microsoft.com/office/drawing/2014/main" val="2221437843"/>
                    </a:ext>
                  </a:extLst>
                </a:gridCol>
                <a:gridCol w="180762">
                  <a:extLst>
                    <a:ext uri="{9D8B030D-6E8A-4147-A177-3AD203B41FA5}">
                      <a16:colId xmlns:a16="http://schemas.microsoft.com/office/drawing/2014/main" val="588911489"/>
                    </a:ext>
                  </a:extLst>
                </a:gridCol>
                <a:gridCol w="2332882">
                  <a:extLst>
                    <a:ext uri="{9D8B030D-6E8A-4147-A177-3AD203B41FA5}">
                      <a16:colId xmlns:a16="http://schemas.microsoft.com/office/drawing/2014/main" val="4093796995"/>
                    </a:ext>
                  </a:extLst>
                </a:gridCol>
                <a:gridCol w="2806625">
                  <a:extLst>
                    <a:ext uri="{9D8B030D-6E8A-4147-A177-3AD203B41FA5}">
                      <a16:colId xmlns:a16="http://schemas.microsoft.com/office/drawing/2014/main" val="943219301"/>
                    </a:ext>
                  </a:extLst>
                </a:gridCol>
              </a:tblGrid>
              <a:tr h="308809">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वेळ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सत्राची पद्धती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साहित्य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491563241"/>
                  </a:ext>
                </a:extLst>
              </a:tr>
              <a:tr h="317860">
                <a:tc gridSpan="5">
                  <a:txBody>
                    <a:bodyPr/>
                    <a:lstStyle/>
                    <a:p>
                      <a:pPr algn="ctr">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मोड्यूल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1</a:t>
                      </a:r>
                    </a:p>
                  </a:txBody>
                  <a:tcPr anchor="ctr"/>
                </a:tc>
                <a:tc hMerge="1">
                  <a:txBody>
                    <a:bodyPr/>
                    <a:lstStyle/>
                    <a:p>
                      <a:pPr algn="just">
                        <a:lnSpc>
                          <a:spcPct val="107000"/>
                        </a:lnSpc>
                      </a:pP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1519" marR="61519" marT="0" marB="0"/>
                </a:tc>
                <a:tc hMerge="1">
                  <a:txBody>
                    <a:bodyPr/>
                    <a:lstStyle/>
                    <a:p>
                      <a:pPr algn="just">
                        <a:lnSpc>
                          <a:spcPct val="107000"/>
                        </a:lnSpc>
                      </a:pPr>
                      <a:endParaRPr lang="en-IN" sz="1100">
                        <a:effectLst/>
                        <a:latin typeface="Times New Roman" panose="02020603050405020304" pitchFamily="18" charset="0"/>
                        <a:ea typeface="Times New Roman" panose="02020603050405020304" pitchFamily="18" charset="0"/>
                        <a:cs typeface="Mangal" panose="02040503050203030202" pitchFamily="18" charset="0"/>
                      </a:endParaRPr>
                    </a:p>
                  </a:txBody>
                  <a:tcPr marL="61519" marR="61519" marT="0" marB="0"/>
                </a:tc>
                <a:tc hMerge="1">
                  <a:txBody>
                    <a:bodyPr/>
                    <a:lstStyle/>
                    <a:p>
                      <a:endParaRPr lang="en-US"/>
                    </a:p>
                  </a:txBody>
                  <a:tcPr/>
                </a:tc>
                <a:tc hMerge="1">
                  <a:txBody>
                    <a:bodyPr/>
                    <a:lstStyle/>
                    <a:p>
                      <a:pPr>
                        <a:lnSpc>
                          <a:spcPct val="107000"/>
                        </a:lnSpc>
                      </a:pP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1519" marR="61519" marT="0" marB="0"/>
                </a:tc>
                <a:extLst>
                  <a:ext uri="{0D108BD9-81ED-4DB2-BD59-A6C34878D82A}">
                    <a16:rowId xmlns:a16="http://schemas.microsoft.com/office/drawing/2014/main" val="3739625299"/>
                  </a:ext>
                </a:extLst>
              </a:tr>
              <a:tr h="809782">
                <a:tc>
                  <a:txBody>
                    <a:bodyPr/>
                    <a:lstStyle/>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20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मिनिट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सहभागींची, प्रशिक्षकांची आणि प्रशिक्षणाची ओळख</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r>
                        <a:rPr lang="en-US" sz="1400" dirty="0">
                          <a:effectLst/>
                        </a:rPr>
                        <a:t>Registration and welcome</a:t>
                      </a:r>
                    </a:p>
                    <a:p>
                      <a:pPr algn="just">
                        <a:lnSpc>
                          <a:spcPct val="107000"/>
                        </a:lnSpc>
                      </a:pPr>
                      <a:r>
                        <a:rPr lang="en-US" sz="1400" dirty="0">
                          <a:effectLst/>
                          <a:latin typeface="Times New Roman" panose="02020603050405020304" pitchFamily="18" charset="0"/>
                          <a:ea typeface="Times New Roman" panose="02020603050405020304" pitchFamily="18" charset="0"/>
                          <a:cs typeface="Mangal" panose="02040503050203030202" pitchFamily="18" charset="0"/>
                        </a:rPr>
                        <a:t>Presentation</a:t>
                      </a:r>
                    </a:p>
                    <a:p>
                      <a:pPr algn="just">
                        <a:lnSpc>
                          <a:spcPct val="107000"/>
                        </a:lnSpc>
                      </a:pPr>
                      <a:r>
                        <a:rPr lang="en-US" sz="1400" dirty="0">
                          <a:effectLst/>
                          <a:latin typeface="Times New Roman" panose="02020603050405020304" pitchFamily="18" charset="0"/>
                          <a:ea typeface="Times New Roman" panose="02020603050405020304" pitchFamily="18" charset="0"/>
                          <a:cs typeface="Mangal" panose="02040503050203030202" pitchFamily="18" charset="0"/>
                        </a:rPr>
                        <a:t>Introduction game (time permitting)</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नोंदणी आणि स्वागतपर सादरीकरण, परिचयाचा खेळ (वेळ उपलब्ध असल्यास)</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नोंदणी फॉर्म, प्रशिक्षण पूर्व मुल्यांकन फॉर्म, पॉवर पॉईंट प्रेसेंटेशन/फ्लिप चार्ट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1.1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ते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1.3</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4086166304"/>
                  </a:ext>
                </a:extLst>
              </a:tr>
              <a:tr h="953077">
                <a:tc>
                  <a:txBody>
                    <a:bodyPr/>
                    <a:lstStyle/>
                    <a:p>
                      <a:pPr algn="just">
                        <a:lnSpc>
                          <a:spcPct val="107000"/>
                        </a:lnSpc>
                      </a:pP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20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मिनिट</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2: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एनेमियाची ओळख</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 म्हणजे काय </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एनेमियाचे संकेत आणि लक्षणे</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800"/>
                        </a:spcAft>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किशोरावस्थेतील मुलांमधील एनेमिया ओळखणे</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r>
                        <a:rPr lang="en-US" sz="1400" dirty="0">
                          <a:effectLst/>
                        </a:rPr>
                        <a:t>Presentation</a:t>
                      </a:r>
                    </a:p>
                    <a:p>
                      <a:pPr algn="just">
                        <a:lnSpc>
                          <a:spcPct val="107000"/>
                        </a:lnSpc>
                      </a:pPr>
                      <a:r>
                        <a:rPr lang="en-US" sz="1400" dirty="0">
                          <a:effectLst/>
                        </a:rPr>
                        <a:t>Group work</a:t>
                      </a:r>
                      <a:endParaRPr lang="en-IN" sz="1400" dirty="0">
                        <a:effectLst/>
                      </a:endParaRPr>
                    </a:p>
                    <a:p>
                      <a:pPr algn="just">
                        <a:lnSpc>
                          <a:spcPct val="107000"/>
                        </a:lnSpc>
                      </a:pPr>
                      <a:r>
                        <a:rPr lang="en-IN" sz="1400" dirty="0">
                          <a:effectLst/>
                        </a:rPr>
                        <a:t>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सादरीकरण आणि गट  चर्चा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पॉवर पॉईंट प्रेसेंटेशन/फ्लिप चार्ट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2.1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ते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2.3</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334894753"/>
                  </a:ext>
                </a:extLst>
              </a:tr>
              <a:tr h="1022006">
                <a:tc>
                  <a:txBody>
                    <a:bodyPr/>
                    <a:lstStyle/>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40</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मिनिट</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3: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किशोरवयीन मुलेमुली आणि एनेमिया</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किशोरावस्थेत एनेमियाची करणे</a:t>
                      </a:r>
                      <a:endParaRPr lang="en-US"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किशोरावस्थेत होणारे एनेमियाचे दुष्परिणाम</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r>
                        <a:rPr lang="en-US" sz="1400" dirty="0">
                          <a:effectLst/>
                        </a:rPr>
                        <a:t>Presentation</a:t>
                      </a:r>
                    </a:p>
                    <a:p>
                      <a:pPr algn="just">
                        <a:lnSpc>
                          <a:spcPct val="107000"/>
                        </a:lnSpc>
                      </a:pPr>
                      <a:r>
                        <a:rPr lang="en-US" sz="1400" dirty="0">
                          <a:effectLst/>
                        </a:rPr>
                        <a:t>Exercise</a:t>
                      </a:r>
                      <a:endParaRPr lang="en-IN" sz="1400" dirty="0">
                        <a:effectLst/>
                      </a:endParaRPr>
                    </a:p>
                    <a:p>
                      <a:pPr algn="just">
                        <a:lnSpc>
                          <a:spcPct val="107000"/>
                        </a:lnSpc>
                      </a:pPr>
                      <a:r>
                        <a:rPr lang="en-IN" sz="1400" dirty="0">
                          <a:effectLst/>
                        </a:rPr>
                        <a:t>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सादरीकरण आणि सराव चाचणी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पॉवर पॉईंट प्रेसेंटेशन/फ्लिप चार्ट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3.1</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3.3</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केस स्टडी</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चार्ट पेपर आणि मार्कर</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2170602014"/>
                  </a:ext>
                </a:extLst>
              </a:tr>
              <a:tr h="1041922">
                <a:tc>
                  <a:txBody>
                    <a:bodyPr/>
                    <a:lstStyle/>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40</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मिनिट</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Session 4</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एनेमियावर उपचार आणि प्रतिबंधात्मक उपाययोजना</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एनेमियाची तपासणी</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0000"/>
                        </a:lnSpc>
                        <a:spcAft>
                          <a:spcPts val="0"/>
                        </a:spcAft>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किशोरावस्थेतील एनेमियाच्या प्रतिबंधासाठी उपाययोजना</a:t>
                      </a:r>
                      <a:endParaRPr lang="en-US"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0000"/>
                        </a:lnSpc>
                        <a:spcAft>
                          <a:spcPts val="0"/>
                        </a:spcAft>
                        <a:buFont typeface="Symbol" pitchFamily="2" charset="2"/>
                        <a:buChar char=""/>
                      </a:pP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एनेमियावर उपचार: साप्ताहिक </a:t>
                      </a:r>
                      <a:r>
                        <a:rPr lang="en-US" sz="1100" dirty="0">
                          <a:effectLst/>
                          <a:latin typeface="Arial Unicode MS" panose="020B0604020202020204" pitchFamily="34" charset="-128"/>
                          <a:ea typeface="Arial Unicode MS" panose="020B0604020202020204" pitchFamily="34" charset="-128"/>
                          <a:cs typeface="Arial Unicode MS" panose="020B0604020202020204" pitchFamily="34" charset="-128"/>
                        </a:rPr>
                        <a:t>IFA </a:t>
                      </a:r>
                      <a:r>
                        <a:rPr lang="mr-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च्या पूरक गोळ्या </a:t>
                      </a:r>
                      <a:r>
                        <a:rPr lang="en-US" sz="11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r>
                        <a:rPr lang="en-US" sz="1400" dirty="0">
                          <a:effectLst/>
                        </a:rPr>
                        <a:t>Presentation and Group work</a:t>
                      </a:r>
                      <a:endParaRPr lang="en-IN" sz="1400" dirty="0">
                        <a:effectLst/>
                      </a:endParaRPr>
                    </a:p>
                    <a:p>
                      <a:pPr algn="just">
                        <a:lnSpc>
                          <a:spcPct val="107000"/>
                        </a:lnSpc>
                      </a:pPr>
                      <a:r>
                        <a:rPr lang="hi-IN" sz="1400" dirty="0">
                          <a:effectLst/>
                        </a:rPr>
                        <a:t>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सादरीकरण आणि गट  चर्चा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पॉवर पॉईंट प्रेसेंटेशन/फ्लिप चार्ट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4.1</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4.6</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चार्ट पेपर आणि मार्कर</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886991988"/>
                  </a:ext>
                </a:extLst>
              </a:tr>
              <a:tr h="489096">
                <a:tc gridSpan="5">
                  <a:txBody>
                    <a:bodyPr/>
                    <a:lstStyle/>
                    <a:p>
                      <a:pPr algn="ctr">
                        <a:lnSpc>
                          <a:spcPct val="107000"/>
                        </a:lnSpc>
                      </a:pPr>
                      <a:r>
                        <a:rPr lang="en-IN" sz="1400" b="1" dirty="0">
                          <a:effectLst/>
                          <a:latin typeface="Arial Unicode MS" panose="020B0604020202020204" pitchFamily="34" charset="-128"/>
                          <a:ea typeface="Arial Unicode MS" panose="020B0604020202020204" pitchFamily="34" charset="-128"/>
                          <a:cs typeface="Arial Unicode MS" panose="020B0604020202020204" pitchFamily="34" charset="-128"/>
                        </a:rPr>
                        <a:t>MODULE 2</a:t>
                      </a:r>
                    </a:p>
                  </a:txBody>
                  <a:tcPr anchor="ctr"/>
                </a:tc>
                <a:tc hMerge="1">
                  <a:txBody>
                    <a:bodyPr/>
                    <a:lstStyle/>
                    <a:p>
                      <a:pPr marL="342900" lvl="0" indent="-342900" algn="just">
                        <a:lnSpc>
                          <a:spcPct val="100000"/>
                        </a:lnSpc>
                        <a:spcAft>
                          <a:spcPts val="0"/>
                        </a:spcAft>
                        <a:buFont typeface="Symbol" pitchFamily="2" charset="2"/>
                        <a:buChar char=""/>
                      </a:pPr>
                      <a:endParaRPr lang="en-IN" sz="1000" dirty="0">
                        <a:effectLst/>
                        <a:latin typeface="Calibri" panose="020F0502020204030204" pitchFamily="34" charset="0"/>
                        <a:ea typeface="Calibri" panose="020F0502020204030204" pitchFamily="34" charset="0"/>
                        <a:cs typeface="Mangal" panose="02040503050203030202" pitchFamily="18" charset="0"/>
                      </a:endParaRPr>
                    </a:p>
                  </a:txBody>
                  <a:tcPr/>
                </a:tc>
                <a:tc hMerge="1">
                  <a:txBody>
                    <a:bodyPr/>
                    <a:lstStyle/>
                    <a:p>
                      <a:pPr algn="just">
                        <a:lnSpc>
                          <a:spcPct val="107000"/>
                        </a:lnSpc>
                      </a:pP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hMerge="1">
                  <a:txBody>
                    <a:bodyPr/>
                    <a:lstStyle/>
                    <a:p>
                      <a:endParaRPr lang="en-US"/>
                    </a:p>
                  </a:txBody>
                  <a:tcPr/>
                </a:tc>
                <a:tc hMerge="1">
                  <a:txBody>
                    <a:bodyPr/>
                    <a:lstStyle/>
                    <a:p>
                      <a:pPr algn="just">
                        <a:lnSpc>
                          <a:spcPct val="107000"/>
                        </a:lnSpc>
                      </a:pP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extLst>
                  <a:ext uri="{0D108BD9-81ED-4DB2-BD59-A6C34878D82A}">
                    <a16:rowId xmlns:a16="http://schemas.microsoft.com/office/drawing/2014/main" val="3935692429"/>
                  </a:ext>
                </a:extLst>
              </a:tr>
              <a:tr h="980284">
                <a:tc>
                  <a:txBody>
                    <a:bodyPr/>
                    <a:lstStyle/>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120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मिनिट</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gridSpan="2">
                  <a:txBody>
                    <a:bodyPr/>
                    <a:lstStyle/>
                    <a:p>
                      <a:pPr algn="just">
                        <a:lnSpc>
                          <a:spcPct val="107000"/>
                        </a:lnSpc>
                      </a:pP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Session 5: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एनेमिया प्रतिबंध आणि नियंत्रणासाठी संवाद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lgn="just">
                        <a:lnSpc>
                          <a:spcPct val="107000"/>
                        </a:lnSpc>
                        <a:spcAft>
                          <a:spcPts val="800"/>
                        </a:spcAft>
                        <a:buFont typeface="Symbol" pitchFamily="2" charset="2"/>
                        <a:buChar char=""/>
                      </a:pPr>
                      <a:r>
                        <a:rPr lang="hi-IN" sz="11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IN" sz="11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hMerge="1">
                  <a:txBody>
                    <a:bodyPr/>
                    <a:lstStyle/>
                    <a:p>
                      <a:pPr algn="just">
                        <a:lnSpc>
                          <a:spcPct val="107000"/>
                        </a:lnSpc>
                      </a:pPr>
                      <a:r>
                        <a:rPr lang="en-US" sz="1400" dirty="0">
                          <a:effectLst/>
                        </a:rPr>
                        <a:t>Presentations and group work</a:t>
                      </a:r>
                      <a:endParaRPr lang="en-IN" sz="1400" dirty="0">
                        <a:effectLst/>
                      </a:endParaRPr>
                    </a:p>
                    <a:p>
                      <a:pPr algn="just">
                        <a:lnSpc>
                          <a:spcPct val="107000"/>
                        </a:lnSpc>
                      </a:pPr>
                      <a:r>
                        <a:rPr lang="en-IN" sz="1400" dirty="0">
                          <a:effectLst/>
                        </a:rPr>
                        <a:t> </a:t>
                      </a:r>
                      <a:endParaRPr lang="en-IN"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सादरीकरण आणि गट  चर्चा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lnSpc>
                          <a:spcPct val="107000"/>
                        </a:lnSpc>
                      </a:pP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p>
                  </a:txBody>
                  <a:tcPr/>
                </a:tc>
                <a:tc>
                  <a:txBody>
                    <a:bodyPr/>
                    <a:lstStyle/>
                    <a:p>
                      <a:pPr algn="just">
                        <a:lnSpc>
                          <a:spcPct val="107000"/>
                        </a:lnSpc>
                      </a:pP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पॉवर पॉईंट प्रेसेंटेशन/फ्लिप चार्ट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5.1.1</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ते </a:t>
                      </a:r>
                      <a:r>
                        <a:rPr lang="en-US"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5.3.4</a:t>
                      </a:r>
                      <a:r>
                        <a:rPr lang="hi-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mr-IN" sz="1400" dirty="0">
                          <a:effectLst/>
                          <a:latin typeface="Arial Unicode MS" panose="020B0604020202020204" pitchFamily="34" charset="-128"/>
                          <a:ea typeface="Arial Unicode MS" panose="020B0604020202020204" pitchFamily="34" charset="-128"/>
                          <a:cs typeface="Arial Unicode MS" panose="020B0604020202020204" pitchFamily="34" charset="-128"/>
                        </a:rPr>
                        <a:t>चार्ट पेपर आणि मार्कर, एनेमियावर उपलब्ध माहिती शिक्षण देणारी संवाद साधने</a:t>
                      </a:r>
                      <a:endParaRPr lang="en-IN" sz="1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433673087"/>
                  </a:ext>
                </a:extLst>
              </a:tr>
            </a:tbl>
          </a:graphicData>
        </a:graphic>
      </p:graphicFrame>
    </p:spTree>
    <p:extLst>
      <p:ext uri="{BB962C8B-B14F-4D97-AF65-F5344CB8AC3E}">
        <p14:creationId xmlns:p14="http://schemas.microsoft.com/office/powerpoint/2010/main" val="193628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0841-3A80-405C-CAC5-E044D8F28F03}"/>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mr-IN"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सत्र </a:t>
            </a:r>
            <a:r>
              <a:rPr lang="en-US"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1</a:t>
            </a:r>
          </a:p>
        </p:txBody>
      </p:sp>
      <p:sp>
        <p:nvSpPr>
          <p:cNvPr id="3" name="Text Placeholder 2">
            <a:extLst>
              <a:ext uri="{FF2B5EF4-FFF2-40B4-BE49-F238E27FC236}">
                <a16:creationId xmlns:a16="http://schemas.microsoft.com/office/drawing/2014/main" id="{05C3B25C-D521-D821-D2C2-AB72904A4D26}"/>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r>
              <a:rPr lang="mr-IN"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ओळख </a:t>
            </a:r>
            <a:endParaRPr lang="en-US"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3673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F1048-396E-E905-C3E8-A087A142C75B}"/>
              </a:ext>
            </a:extLst>
          </p:cNvPr>
          <p:cNvSpPr>
            <a:spLocks noGrp="1"/>
          </p:cNvSpPr>
          <p:nvPr>
            <p:ph type="title"/>
          </p:nvPr>
        </p:nvSpPr>
        <p:spPr>
          <a:xfrm>
            <a:off x="1043631" y="809898"/>
            <a:ext cx="9942716" cy="1554480"/>
          </a:xfrm>
        </p:spPr>
        <p:txBody>
          <a:bodyPr anchor="ctr">
            <a:normAutofit/>
          </a:bodyPr>
          <a:lstStyle/>
          <a:p>
            <a:r>
              <a:rPr lang="mr-IN" sz="4800" dirty="0">
                <a:latin typeface="Arial Unicode MS" panose="020B0604020202020204" pitchFamily="34" charset="-128"/>
                <a:ea typeface="Arial Unicode MS" panose="020B0604020202020204" pitchFamily="34" charset="-128"/>
                <a:cs typeface="Arial Unicode MS" panose="020B0604020202020204" pitchFamily="34" charset="-128"/>
              </a:rPr>
              <a:t>सत्र </a:t>
            </a:r>
            <a:r>
              <a:rPr lang="en-US" sz="4800" dirty="0">
                <a:latin typeface="Arial Unicode MS" panose="020B0604020202020204" pitchFamily="34" charset="-128"/>
                <a:ea typeface="Arial Unicode MS" panose="020B0604020202020204" pitchFamily="34" charset="-128"/>
                <a:cs typeface="Arial Unicode MS" panose="020B0604020202020204" pitchFamily="34" charset="-128"/>
              </a:rPr>
              <a:t> 1: </a:t>
            </a:r>
            <a:r>
              <a:rPr lang="mr-IN" sz="4800" dirty="0">
                <a:latin typeface="Arial Unicode MS" panose="020B0604020202020204" pitchFamily="34" charset="-128"/>
                <a:ea typeface="Arial Unicode MS" panose="020B0604020202020204" pitchFamily="34" charset="-128"/>
                <a:cs typeface="Arial Unicode MS" panose="020B0604020202020204" pitchFamily="34" charset="-128"/>
              </a:rPr>
              <a:t>ओळख </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E05C5EDC-4F11-7AD2-B837-FD2A240D1F10}"/>
              </a:ext>
            </a:extLst>
          </p:cNvPr>
          <p:cNvSpPr>
            <a:spLocks noGrp="1"/>
          </p:cNvSpPr>
          <p:nvPr>
            <p:ph idx="1"/>
          </p:nvPr>
        </p:nvSpPr>
        <p:spPr>
          <a:xfrm>
            <a:off x="1045028" y="3017522"/>
            <a:ext cx="9941319" cy="3124658"/>
          </a:xfrm>
        </p:spPr>
        <p:txBody>
          <a:bodyPr anchor="ctr">
            <a:normAutofit/>
          </a:bodyPr>
          <a:lstStyle/>
          <a:p>
            <a:pPr marL="0" lvl="0" indent="0">
              <a:buNone/>
            </a:pPr>
            <a:r>
              <a:rPr lang="mr-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सत्राची उद्दिष्टे </a:t>
            </a:r>
            <a:r>
              <a:rPr lang="en-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0" lvl="0" indent="0">
              <a:buNone/>
            </a:pPr>
            <a:r>
              <a:rPr lang="mr-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सत्राच्या शेवटी....</a:t>
            </a:r>
            <a:endParaRPr lang="en-IN"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spcBef>
                <a:spcPts val="400"/>
              </a:spcBef>
              <a:spcAft>
                <a:spcPts val="200"/>
              </a:spcAft>
              <a:buFont typeface="Symbol" pitchFamily="2" charset="2"/>
              <a:buChar char=""/>
            </a:pPr>
            <a:r>
              <a:rPr lang="mr-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सहभागींना </a:t>
            </a: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प्रशिक्षणातील सर्व सत्रांची माहिती होईल </a:t>
            </a:r>
          </a:p>
          <a:p>
            <a:pPr marL="342900" lvl="0" indent="-342900">
              <a:spcBef>
                <a:spcPts val="400"/>
              </a:spcBef>
              <a:spcAft>
                <a:spcPts val="200"/>
              </a:spcAft>
              <a:buFont typeface="Symbol" pitchFamily="2" charset="2"/>
              <a:buChar char=""/>
            </a:pPr>
            <a:r>
              <a:rPr lang="mr-IN" sz="2400" dirty="0">
                <a:effectLst/>
                <a:latin typeface="Arial Unicode MS" panose="020B0604020202020204" pitchFamily="34" charset="-128"/>
                <a:ea typeface="Arial Unicode MS" panose="020B0604020202020204" pitchFamily="34" charset="-128"/>
                <a:cs typeface="Arial Unicode MS" panose="020B0604020202020204" pitchFamily="34" charset="-128"/>
              </a:rPr>
              <a:t>सहभागींना </a:t>
            </a: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प्रशिक्षणात सहभागी झालेल्या सर्व सहभागींची आणि प्रशिक्षकांची ओळख होईल. </a:t>
            </a:r>
            <a:endParaRPr lang="en-IN"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lvl="0" indent="-342900">
              <a:spcBef>
                <a:spcPts val="400"/>
              </a:spcBef>
              <a:spcAft>
                <a:spcPts val="200"/>
              </a:spcAft>
              <a:buFont typeface="Symbol" pitchFamily="2" charset="2"/>
              <a:buChar char=""/>
            </a:pPr>
            <a:r>
              <a:rPr lang="mr-IN" sz="2400" dirty="0">
                <a:latin typeface="Arial Unicode MS" panose="020B0604020202020204" pitchFamily="34" charset="-128"/>
                <a:ea typeface="Arial Unicode MS" panose="020B0604020202020204" pitchFamily="34" charset="-128"/>
                <a:cs typeface="Arial Unicode MS" panose="020B0604020202020204" pitchFamily="34" charset="-128"/>
              </a:rPr>
              <a:t>सहभागी प्रशिक्षणपूर्व मुल्यांकन फॉर्म भरतील</a:t>
            </a:r>
            <a:endParaRPr lang="en-IN" sz="24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866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12116</TotalTime>
  <Words>966</Words>
  <Application>Microsoft Macintosh PowerPoint</Application>
  <PresentationFormat>Widescreen</PresentationFormat>
  <Paragraphs>224</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 Unicode MS</vt:lpstr>
      <vt:lpstr>Meiryo</vt:lpstr>
      <vt:lpstr>Arial</vt:lpstr>
      <vt:lpstr>Calibri</vt:lpstr>
      <vt:lpstr>Calibri Light</vt:lpstr>
      <vt:lpstr>Nirmala UI</vt:lpstr>
      <vt:lpstr>Symbol</vt:lpstr>
      <vt:lpstr>Times New Roman</vt:lpstr>
      <vt:lpstr>Wingdings</vt:lpstr>
      <vt:lpstr>Office Theme</vt:lpstr>
      <vt:lpstr>किशोरवयीन मुलांमधील एनिमिया वर प्रशिक्षण  </vt:lpstr>
      <vt:lpstr>तुम्हाला इथे का बोलावण्यात आलंय ? </vt:lpstr>
      <vt:lpstr>प्रशिक्षण पुस्तिका १ </vt:lpstr>
      <vt:lpstr>किशोरवयातील मुलामुलीं मधील एनिमिया कडे का लक्ष द्यायला हवे?</vt:lpstr>
      <vt:lpstr>PowerPoint Presentation</vt:lpstr>
      <vt:lpstr>एनेमिया  विषयी कार्यक्रमासाठी शाळेचा मंच</vt:lpstr>
      <vt:lpstr>शिक्षकांच्या प्रशिक्षणाचा अजेंडा </vt:lpstr>
      <vt:lpstr>सत्र  1</vt:lpstr>
      <vt:lpstr>सत्र  1: ओळख </vt:lpstr>
      <vt:lpstr>Welcome!</vt:lpstr>
      <vt:lpstr>PowerPoint Presentation</vt:lpstr>
      <vt:lpstr>PowerPoint Presentation</vt:lpstr>
      <vt:lpstr>शब्द शोध </vt:lpstr>
      <vt:lpstr>PowerPoint Presentation</vt:lpstr>
      <vt:lpstr>प्रशिक्षणाची उद्दिष्टे</vt:lpstr>
      <vt:lpstr>आपण काय शिकणार आहोत ?</vt:lpstr>
      <vt:lpstr>प्रशिक्षण पूर्व चाचणी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 Envisions</dc:creator>
  <cp:lastModifiedBy>Varsha Chanda, Envisions</cp:lastModifiedBy>
  <cp:revision>42</cp:revision>
  <dcterms:created xsi:type="dcterms:W3CDTF">2023-09-30T13:18:15Z</dcterms:created>
  <dcterms:modified xsi:type="dcterms:W3CDTF">2024-01-04T17:30:35Z</dcterms:modified>
</cp:coreProperties>
</file>